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343" r:id="rId5"/>
    <p:sldId id="597" r:id="rId6"/>
    <p:sldId id="583" r:id="rId7"/>
    <p:sldId id="599" r:id="rId8"/>
    <p:sldId id="600" r:id="rId9"/>
    <p:sldId id="601" r:id="rId10"/>
    <p:sldId id="584" r:id="rId11"/>
    <p:sldId id="586" r:id="rId12"/>
    <p:sldId id="585" r:id="rId13"/>
    <p:sldId id="602" r:id="rId14"/>
    <p:sldId id="603" r:id="rId15"/>
    <p:sldId id="604" r:id="rId16"/>
    <p:sldId id="605" r:id="rId17"/>
    <p:sldId id="606" r:id="rId18"/>
    <p:sldId id="588" r:id="rId19"/>
    <p:sldId id="590" r:id="rId20"/>
    <p:sldId id="589" r:id="rId21"/>
    <p:sldId id="591" r:id="rId22"/>
    <p:sldId id="607" r:id="rId23"/>
    <p:sldId id="592" r:id="rId24"/>
    <p:sldId id="593" r:id="rId25"/>
    <p:sldId id="595" r:id="rId26"/>
    <p:sldId id="594" r:id="rId27"/>
    <p:sldId id="596" r:id="rId28"/>
    <p:sldId id="561" r:id="rId29"/>
    <p:sldId id="567" r:id="rId30"/>
    <p:sldId id="562" r:id="rId31"/>
    <p:sldId id="563" r:id="rId32"/>
    <p:sldId id="568" r:id="rId33"/>
    <p:sldId id="565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4739"/>
    <p:restoredTop sz="92028" autoAdjust="0"/>
  </p:normalViewPr>
  <p:slideViewPr>
    <p:cSldViewPr>
      <p:cViewPr varScale="1">
        <p:scale>
          <a:sx n="108" d="100"/>
          <a:sy n="108" d="100"/>
        </p:scale>
        <p:origin x="171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5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40"/>
    </p:cViewPr>
  </p:sorterViewPr>
  <p:notesViewPr>
    <p:cSldViewPr>
      <p:cViewPr varScale="1">
        <p:scale>
          <a:sx n="62" d="100"/>
          <a:sy n="62" d="100"/>
        </p:scale>
        <p:origin x="2371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CFBC21-B782-FF4E-AF71-608ED8FDA0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00E4D3-5998-D040-B16A-5FDE949703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70A3C-09B3-7E47-9A7B-DEF0D9F1992C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A4856-EC05-DF4B-AA46-7DCCE2817C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Copyright 2018, J Stanton and J Saltz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60A16-FB56-0642-A64B-D7F72142CC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FEC04-2338-6A4C-AEC3-DC188A6BA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5750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9D575-4354-B542-AF52-EE8EF523EC1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Copyright 2018, J Stanton and J Saltz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5F873-1832-3F4A-A646-2DB4BE2E7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955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2018, J Stanton and J Saltz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55F873-1832-3F4A-A646-2DB4BE2E72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89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2018, J Stanton and J Saltz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55F873-1832-3F4A-A646-2DB4BE2E72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66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2018, J Stanton and J Saltz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55F873-1832-3F4A-A646-2DB4BE2E72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70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2018, J Stanton and J Saltz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55F873-1832-3F4A-A646-2DB4BE2E72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28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2018, J Stanton and J Saltz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55F873-1832-3F4A-A646-2DB4BE2E72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0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32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39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54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199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340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63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95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10/4/22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30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34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10/4/22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4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7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-2199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>
              <a:latin typeface="Franklin Gothic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4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vision/image_classification_from_scratch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8226" y="1504152"/>
            <a:ext cx="7772400" cy="1470025"/>
          </a:xfrm>
          <a:solidFill>
            <a:schemeClr val="dk1">
              <a:alpha val="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/>
              <a:t>Convolutional Neural Networks Advanced Topics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Unit 5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3526" y="3602516"/>
            <a:ext cx="6781800" cy="2493483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Daniel Acuna</a:t>
            </a:r>
          </a:p>
          <a:p>
            <a:r>
              <a:rPr lang="en-US" dirty="0">
                <a:solidFill>
                  <a:schemeClr val="bg1"/>
                </a:solidFill>
              </a:rPr>
              <a:t>acuna.io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19F18FE-FC5B-AE49-BD23-709F5ACA8EB9}"/>
              </a:ext>
            </a:extLst>
          </p:cNvPr>
          <p:cNvSpPr txBox="1">
            <a:spLocks/>
          </p:cNvSpPr>
          <p:nvPr/>
        </p:nvSpPr>
        <p:spPr>
          <a:xfrm>
            <a:off x="1337664" y="4516917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453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60199-0FD6-3F40-8F42-31B2193C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visualization of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91529-828A-4640-9B6D-E7331000F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76400"/>
          </a:xfrm>
        </p:spPr>
        <p:txBody>
          <a:bodyPr/>
          <a:lstStyle/>
          <a:p>
            <a:r>
              <a:rPr lang="en-US"/>
              <a:t>Last class, we saw that we can visualize filters, but more in-depth filters are harder to visualize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2EF0E-10E3-7B4E-BF69-B091C873D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94" y="3124200"/>
            <a:ext cx="3383331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58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E850A-5867-0C4B-8C84-A2C8264D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visualization of filters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07CB8-89A3-4645-9745-132496B55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visualize filters in a more advance fashion, we can try to create </a:t>
            </a:r>
            <a:r>
              <a:rPr lang="en-US" b="1"/>
              <a:t>images</a:t>
            </a:r>
            <a:r>
              <a:rPr lang="en-US"/>
              <a:t> that </a:t>
            </a:r>
            <a:r>
              <a:rPr lang="en-US" i="1"/>
              <a:t>most trigger </a:t>
            </a:r>
            <a:r>
              <a:rPr lang="en-US"/>
              <a:t>a filter.</a:t>
            </a:r>
            <a:endParaRPr lang="en-US" b="1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525EA7-49CB-8D41-A638-CAAC9711B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01" y="3186724"/>
            <a:ext cx="7771398" cy="339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43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E850A-5867-0C4B-8C84-A2C8264D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visualization of filters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07CB8-89A3-4645-9745-132496B55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are looking for the </a:t>
            </a:r>
            <a:r>
              <a:rPr lang="en-US" i="1"/>
              <a:t>input image</a:t>
            </a:r>
            <a:r>
              <a:rPr lang="en-US"/>
              <a:t> that </a:t>
            </a:r>
            <a:r>
              <a:rPr lang="en-US" i="1"/>
              <a:t>maximizes </a:t>
            </a:r>
            <a:r>
              <a:rPr lang="en-US"/>
              <a:t>the total activation of a filter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525EA7-49CB-8D41-A638-CAAC9711B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01" y="3186724"/>
            <a:ext cx="7771398" cy="339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85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E850A-5867-0C4B-8C84-A2C8264D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visualization of filters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07CB8-89A3-4645-9745-132496B55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can do this by gradient </a:t>
            </a:r>
            <a:r>
              <a:rPr lang="en-US" i="1"/>
              <a:t>ascent </a:t>
            </a:r>
            <a:r>
              <a:rPr lang="en-US"/>
              <a:t>but we freeze all of VGG16 and take the inputs as variables</a:t>
            </a:r>
            <a:endParaRPr lang="en-US" i="1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525EA7-49CB-8D41-A638-CAAC9711B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01" y="3186724"/>
            <a:ext cx="7771398" cy="339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66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372D-DE44-5349-B855-524F6E99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do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8D252-9E5E-4E42-9EDF-4F2A13FF1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https://colab.research.google.com/github/daniel-acuna/applied_deep_learning/blob/master/CNN/Chapter17_CNNs_3_Filter_Viz_1.ipynb</a:t>
            </a:r>
          </a:p>
        </p:txBody>
      </p:sp>
    </p:spTree>
    <p:extLst>
      <p:ext uri="{BB962C8B-B14F-4D97-AF65-F5344CB8AC3E}">
        <p14:creationId xmlns:p14="http://schemas.microsoft.com/office/powerpoint/2010/main" val="4160049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8CA89-7B11-164B-B02F-F338C0525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filters (2)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709E38-22A6-9E4D-BF64-EC5A5F6B2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599" y="1229419"/>
            <a:ext cx="4876802" cy="526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58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8CA89-7B11-164B-B02F-F338C0525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filters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28B18B-8125-D64B-BB82-624D63CA5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999" y="1394029"/>
            <a:ext cx="4572002" cy="493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13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8CA89-7B11-164B-B02F-F338C0525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filters (3)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33A0B48-B7F7-984C-9CF4-A0F00BB43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599" y="1244426"/>
            <a:ext cx="4876802" cy="523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50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8CA89-7B11-164B-B02F-F338C0525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filters (4)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FD567D-0803-9B4E-9DCB-B036491C2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1221581"/>
            <a:ext cx="4876800" cy="52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85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38B4-5BFF-7347-960D-3FC34B3C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visualization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D263A-888B-BF4D-B643-8CDEC9836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43001"/>
          </a:xfrm>
        </p:spPr>
        <p:txBody>
          <a:bodyPr/>
          <a:lstStyle/>
          <a:p>
            <a:r>
              <a:rPr lang="en-US"/>
              <a:t>Make predictions for a given image, ignore outcome, and look at CNN response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114F79-620E-4548-83CC-84393A938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413" y="2720899"/>
            <a:ext cx="4101174" cy="395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50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E99D-A6AB-7D42-9A4E-53A5AC32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C7D5B-C832-CA4E-A76E-5CA52190B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Small vs. large CNN</a:t>
            </a:r>
          </a:p>
          <a:p>
            <a:r>
              <a:rPr lang="en-US"/>
              <a:t>Structure of VGG16</a:t>
            </a:r>
          </a:p>
          <a:p>
            <a:r>
              <a:rPr lang="en-US"/>
              <a:t>Visualizing filters</a:t>
            </a:r>
          </a:p>
          <a:p>
            <a:r>
              <a:rPr lang="en-US"/>
              <a:t>CNN can be fooled</a:t>
            </a:r>
          </a:p>
          <a:p>
            <a:r>
              <a:rPr lang="en-US"/>
              <a:t>Implementing image classifer from scratch</a:t>
            </a:r>
          </a:p>
          <a:p>
            <a:r>
              <a:rPr lang="en-US"/>
              <a:t>Using VGG16</a:t>
            </a:r>
          </a:p>
        </p:txBody>
      </p:sp>
    </p:spTree>
    <p:extLst>
      <p:ext uri="{BB962C8B-B14F-4D97-AF65-F5344CB8AC3E}">
        <p14:creationId xmlns:p14="http://schemas.microsoft.com/office/powerpoint/2010/main" val="4049514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8BC6-79DE-B24A-A7A6-953C303FA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Visualizing filters, part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6F464E-2006-9A43-B5EE-42FE62ED1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1511523"/>
            <a:ext cx="4876800" cy="470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32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7EDF-C60F-284C-8CD7-1E826806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Visualizing filters, part 2 (2)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F5D908-AE75-284F-9149-5A3169BC6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693559"/>
            <a:ext cx="5486400" cy="433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67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7EDF-C60F-284C-8CD7-1E826806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Visualizing filters, part 2 (3)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CC3296-F3E0-E845-BB64-67568B477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1246858"/>
            <a:ext cx="4724400" cy="2837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447EC-7D36-D24F-BD97-9253717BA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080" y="4084296"/>
            <a:ext cx="4733840" cy="268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5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7EDF-C60F-284C-8CD7-1E826806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Visualizing filters, part 2 (3)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65E785D-D11C-6846-9E09-468C4381B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9350" y="1219200"/>
            <a:ext cx="4305300" cy="273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2771D7-FA51-8149-A309-4F2A35807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950" y="4028099"/>
            <a:ext cx="43561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63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EB7C-039D-F54C-AC15-6892B06D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Adversarial attack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3CCD85-4C9B-844A-BA20-26D0B7278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382793"/>
            <a:ext cx="5334000" cy="49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6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Image classification from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5029200"/>
          </a:xfrm>
        </p:spPr>
        <p:txBody>
          <a:bodyPr>
            <a:noAutofit/>
          </a:bodyPr>
          <a:lstStyle/>
          <a:p>
            <a:r>
              <a:rPr lang="en-US" sz="2800" b="1" dirty="0"/>
              <a:t>Image classification from scratch</a:t>
            </a:r>
          </a:p>
          <a:p>
            <a:pPr lvl="1"/>
            <a:r>
              <a:rPr lang="en-US" sz="2400" dirty="0"/>
              <a:t>This example shows how to do image classification from scratch, starting from JPEG image files on disk, without leveraging pre-trained weights or a pre-made Keras Application model. </a:t>
            </a:r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We demonstrate the workflow on the Kaggle Cats vs Dogs binary classification dataset.</a:t>
            </a:r>
          </a:p>
          <a:p>
            <a:pPr lvl="1"/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343400"/>
            <a:ext cx="6096000" cy="213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35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classification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720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Follow Steps in Notebook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Setup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Load the data: the Cats vs Dogs dataset</a:t>
            </a:r>
          </a:p>
          <a:p>
            <a:pPr lvl="2"/>
            <a:r>
              <a:rPr lang="en-US" dirty="0"/>
              <a:t>Raw data download. First, let's download the 786M ZIP archive of the raw data:</a:t>
            </a:r>
          </a:p>
          <a:p>
            <a:pPr lvl="2"/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Filter out corrupted images</a:t>
            </a:r>
          </a:p>
          <a:p>
            <a:pPr lvl="2"/>
            <a:r>
              <a:rPr lang="en-US" dirty="0"/>
              <a:t>When working with lots of real-world image data, corrupted images are a common occurrence. Let's filter out badly-encoded images that do not feature the string "JFIF" in their header.</a:t>
            </a:r>
          </a:p>
          <a:p>
            <a:pPr marL="1371600" lvl="2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Generate a Dataset</a:t>
            </a:r>
          </a:p>
          <a:p>
            <a:pPr lvl="2"/>
            <a:r>
              <a:rPr lang="en-US" dirty="0"/>
              <a:t>Run code to generate data set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743200"/>
            <a:ext cx="5029200" cy="650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572000"/>
            <a:ext cx="1943371" cy="4191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5715000"/>
            <a:ext cx="3953427" cy="9240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1358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classification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rmAutofit/>
          </a:bodyPr>
          <a:lstStyle/>
          <a:p>
            <a:r>
              <a:rPr lang="en-US" dirty="0"/>
              <a:t>Follow Steps in Notebook</a:t>
            </a:r>
          </a:p>
          <a:p>
            <a:pPr marL="971550" lvl="1" indent="-514350">
              <a:buFont typeface="+mj-lt"/>
              <a:buAutoNum type="arabicPeriod" startAt="5"/>
            </a:pPr>
            <a:r>
              <a:rPr lang="en-US" sz="2000" dirty="0"/>
              <a:t>Visualize the data</a:t>
            </a:r>
          </a:p>
          <a:p>
            <a:pPr lvl="2"/>
            <a:r>
              <a:rPr lang="en-US" sz="2000" dirty="0"/>
              <a:t>Here are the first 9 images in the training dataset. As you can see, label 1 is "dog" and label 0 is "cat".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019580"/>
            <a:ext cx="3733800" cy="370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58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839200" cy="5791200"/>
          </a:xfrm>
        </p:spPr>
        <p:txBody>
          <a:bodyPr>
            <a:noAutofit/>
          </a:bodyPr>
          <a:lstStyle/>
          <a:p>
            <a:r>
              <a:rPr lang="en-US" sz="2500" b="1" dirty="0"/>
              <a:t>Follow Steps in Notebook</a:t>
            </a:r>
          </a:p>
          <a:p>
            <a:pPr marL="971550" lvl="1" indent="-514350">
              <a:buFont typeface="+mj-lt"/>
              <a:buAutoNum type="arabicPeriod" startAt="6"/>
            </a:pPr>
            <a:r>
              <a:rPr lang="en-US" sz="1800" dirty="0"/>
              <a:t>Using image data augmentation</a:t>
            </a:r>
          </a:p>
          <a:p>
            <a:pPr marL="971550" lvl="1" indent="-514350">
              <a:buFont typeface="+mj-lt"/>
              <a:buAutoNum type="arabicPeriod" startAt="7"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133600"/>
            <a:ext cx="4502990" cy="44197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2743200"/>
            <a:ext cx="2895600" cy="25853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When you don't have a large image dataset, it's a good practice to artificially introduce sample diversity by applying random yet realistic transformations to the training images, such as random horizontal flipping or small random rotations. </a:t>
            </a:r>
          </a:p>
        </p:txBody>
      </p:sp>
    </p:spTree>
    <p:extLst>
      <p:ext uri="{BB962C8B-B14F-4D97-AF65-F5344CB8AC3E}">
        <p14:creationId xmlns:p14="http://schemas.microsoft.com/office/powerpoint/2010/main" val="3491114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839200" cy="5791200"/>
          </a:xfrm>
        </p:spPr>
        <p:txBody>
          <a:bodyPr>
            <a:noAutofit/>
          </a:bodyPr>
          <a:lstStyle/>
          <a:p>
            <a:r>
              <a:rPr lang="en-US" sz="2500" b="1" dirty="0"/>
              <a:t>Follow Steps in Notebook</a:t>
            </a:r>
          </a:p>
          <a:p>
            <a:pPr marL="971550" lvl="1" indent="-514350">
              <a:buFont typeface="+mj-lt"/>
              <a:buAutoNum type="arabicPeriod" startAt="7"/>
            </a:pPr>
            <a:r>
              <a:rPr lang="en-US" sz="1800" dirty="0"/>
              <a:t>Configure the dataset for performance</a:t>
            </a:r>
          </a:p>
          <a:p>
            <a:pPr marL="1200150" lvl="2" indent="-342900"/>
            <a:r>
              <a:rPr lang="en-US" sz="1800" dirty="0"/>
              <a:t>Let's make sure to use buffered prefetching so we can yield data from disk without having I/O becoming blocking:</a:t>
            </a:r>
          </a:p>
          <a:p>
            <a:pPr marL="971550" lvl="1" indent="-514350">
              <a:buFont typeface="+mj-lt"/>
              <a:buAutoNum type="arabicPeriod" startAt="7"/>
            </a:pPr>
            <a:endParaRPr lang="en-US" sz="1800" dirty="0"/>
          </a:p>
          <a:p>
            <a:pPr marL="971550" lvl="1" indent="-514350">
              <a:buFont typeface="+mj-lt"/>
              <a:buAutoNum type="arabicPeriod" startAt="7"/>
            </a:pPr>
            <a:r>
              <a:rPr lang="en-US" sz="1800" dirty="0"/>
              <a:t>Build a model</a:t>
            </a:r>
          </a:p>
          <a:p>
            <a:pPr lvl="2"/>
            <a:r>
              <a:rPr lang="en-US" sz="1800" dirty="0"/>
              <a:t>We'll build a small version of the </a:t>
            </a:r>
            <a:r>
              <a:rPr lang="en-US" sz="1800" dirty="0" err="1"/>
              <a:t>Xception</a:t>
            </a:r>
            <a:r>
              <a:rPr lang="en-US" sz="1800" dirty="0"/>
              <a:t> network. </a:t>
            </a:r>
          </a:p>
          <a:p>
            <a:pPr marL="971550" lvl="1" indent="-514350">
              <a:buFont typeface="+mj-lt"/>
              <a:buAutoNum type="arabicPeriod" startAt="7"/>
            </a:pPr>
            <a:endParaRPr lang="en-US" sz="1800" dirty="0"/>
          </a:p>
        </p:txBody>
      </p:sp>
      <p:sp>
        <p:nvSpPr>
          <p:cNvPr id="4" name="AutoShape 2" descr="data:image/png;base64,iVBORw0KGgoAAAANSUhEUgAABI0AABQsCAIAAAD0NGfmAAAABmJLR0QA/wD/AP+gvaeTAAAgAElEQVR4nOzdfVxU1b4/8LVhhnliRkBRkKczMCo+60k7MlhmJqUeQASCo1RgPxO1RoQIn1BUtJCucFE4HbSoe01FhKQSqmsdJY7k63YQ5VAiYgjIk6I4w6MDs39/7Ff7zkHkGWaDn/df7bXWrPVde+alflt7r0XRNE0AAAAAAACAM4wMHQAAAAAAAAD8G+RpAAAAAAAA3II8DQAAAAAAgFuQpwEAAAAAAHALz9ABAMCgOXToUF5enqGjAAAYGUJDQ11cXAwdBQBA17CeBjB65OXl/fTTT4aOAjiksrLyzJkzho5iOJw5c6aystLQUcBIcubMmYqKCkNHAQDwRFhPAxhVFixYkJaWZugogCtOnz7t5+f3NPwkKIrasmXLq6++auhAYMSgKMrQIQAAdAfraQAAAAAAANyCPA0AAAAAAIBbkKcBAAAAAABwC/I0AAAAAAAAbkGeBgAAAAAAwC3I0wAA4N9kZWWNGTPmq6++MnQggyw4OJj6XUBAgH7V+fPnt23blp6e7ujoyDR47bXX9Bu4ublJpVJjY+Pp06fn5+cPb+D/RqfTxcXFKZXKx6tOnDgxf/58qVTq4OAQFBRUU1OjX5ubm+vq6ioWi62trSMiItra2jg+bkxMjLOzs0gkkkgkzs7OkZGRarWaqfryyy9jYmI6OjrYxmfPnmW/3HHjxvVpagAA3IQ8DQAA/g1N04YOYahYWFhkZ2cXFxd//PHHbOHu3bsTEhK2b9/u7e1969YtJyensWPHHj9+/Ny5c2yb7777Li0tzd3dvaio6I9//KMhYieEkJKSkueffz40NLS5ublTVWpq6po1a3x9fSsrKzMzM3NycpYtW9be3s7UFhUVubm5LVmy5O7duxkZGZ988smGDRs4Pu6PP/64bt268vLy2traffv2xcTE+Pj4MFUeHh5CoXDJkiUNDQ1MiaenZ2VlZU5OzvLly3s/LwAATqMBYLTw8fHx8fExdBTAIampqVz+c765udnFxWVQuiKEpKamdt9m/fr1NjY2nQrff//9yZMnt7S0sCVOTk6ff/65kZGRjY1NQ0MDW56dne3p6Tko0fZPQUHBqlWrjh8/PmfOnNmzZ3eqXbx48cSJE3U6HXN55MgRQkhubi5z6efnJ5fL2drY2FiKon799Vcuj+vl5aX/vfj6+hJCqqqq2BKVSuXi4qLVavU/tXnz5rFjx/am/978ZgAADAjraQAAYBgff/xxXV2dAQO4efNmZGTknj17hEKhfrlSqQwJCblz5867775rqNgeN3v27PT09DVr1ggEgsdrKyoqrK2t2bOb7ezsCCG3b98mhLS3t587d27RokVs7bJly2iazszM5PK4GRkZ+t+LjY0NIaSxsZEtiYqKKigoiI+P701vAAAjDvI0AAD4P7m5ufb29hRFMQsjSUlJEolELBZnZmYuW7ZMJpPZ2tqePHmSaZyQkCAUCsePHx8cHGxtbS0UCpVK5eXLl5lalUplYmJiZWXFXG7atEkikVAUde/ePUJISEhIWFhYaWkpRVEKhYIQ8s0338hksv379w/bZBMSEmia9vDweLwqOjp68uTJx44dO3/+fJefpWn60KFDU6dOFQgE5ubmK1euvH79OlPV/U0jhHR0dOzatcve3l4kEs2aNYtZ9hwgR0dH/aSXeUnM0dGREHLr1q3GxkZ7e3u21snJiRBy7dq1ETRuSUmJmZmZg4MDW2Jubr5o0aL4+Hh69D6pCwBPM+RpAADwfxYuXHjp0iX2cuPGjVu2bGlpaZFKpampqaWlpY6OjuvWrdNqtYQQlUoVGBjY3Ny8efPmsrKy/Pz89vb2pUuXVlRUEEISEhJeffVVtqvExMQ9e/awl/Hx8e7u7k5OTjRN37x5kxDCbAuh0+mGbbLnzp2bMmWKWCx+vEokEn366adGRkbr1q1ramp6vEFUVNS2bdt27NhRV1eXk5NTUVHx3HPP1dbWkp5uGiFk69atBw8ejIuLq66udnd3X7169c8//zzAuWzfvr2mpubw4cMajaaoqCg+Pv7ll19esGAB+T13kkqlbGOhUCgSiZhoOT6uVqu9c+fOkSNHzp8/f/jwYRMTE/3auXPn3rlz5+rVqwOfCAAA1yBPAwCAnimVSplMZmlp6e/v39TUVF5ezlbxeDxmWWnatGlJSUkajSYlJaUfQ6xYsUKtVkdGRg5e1N1pamr67bffmBWeLrm4uGzZsqWsrGzr1q2dqlpaWg4dOrRq1aqAgIAxY8bMnDnzo48+unfvXnJysn6zLm9aa2trUlKSl5eXt7e3mZnZzp07+Xx+/+6YvkWLFkVERKhUKplMNmPGDI1Gc+zYMaaK2WLR2NhYvz2fz29paRngoMMwrp2dna2tbVRU1MGDB/38/DrVTpo0iRBSWFg4oDkAAHAS8jQAAOgDZkGDXRrqZN68eWKxmH0CkMvq6upomu5yMY0VHR09ZcqUxMTE3Nxc/fKioqLGxsZ58+axJfPnzzcxMWGf+exE/6YVFxc3NzfPmDGDqRKJRFZWVgO/Yzt27EhOTv7+++8bGxtv3bqlVCpdXFyYhU3mLS92D0bGo0ePRCLRAAcdhnErKirq6upOnDjx2WefzZ07t9MLjczXNygLgwAAXIM8DQAABpNAILh7966ho+hZa2srIaTLvTFYQqEwJSWFoqi1a9fqrwIx28GbmprqNzYzM9NoND2OyzxFuXPnTva8r9u3bz++332fVFdXx8TEvPXWWy+++KJEIpHL5UePHq2qqoqNjSWEMK8IsoePEUKam5tbW1utra0HMujwjMvn8y0tLd3c3E6dOlVUVHTgwAH9WiblY75KAIBRBnkaAAAMGq1W29DQYGtra+hAesb8E1//rOQuubi4hIaGlpSU7Nu3jy00MzMjhHTKyno5cUtLS0JIXFyc/ubLeXl5/ZgCq6SkpKOjY+LEiWyJTCazsLAoKioihMjlcqlUyuzByGBeCJw1a9ZABh3mcRUKhbGxMdMz69GjR+T3rxIAYJRBngYAAIPmwoULNE0z20gQQng83pOekDS48ePHUxT18OHDHlvu27fP2dn5ypUrbMmMGTNMTU31N/+4fPnyo0ePnnnmmR57s7OzEwqFBQUF/Qu7S0x+WF1dzZZoNJr79+8zu+TzeLzly5fn5OSwe7RkZ2dTFNXlRpccGbe+vn716tX6JUxOyPTMYr6+CRMmDHAiAAAchDwNAAAGRKfTPXjwoL29/dq1ayEhIfb29oGBgUyVQqG4f//+2bNntVrt3bt39ZdWCCEWFhZVVVVlZWUajUar1WZnZw/nvvxisdjR0bGysrLHlszTj/r7YQiFwrCwsIyMjOPHj6vV6sLCwg0bNlhbW69fv743vQUFBZ08eTIpKUmtVnd0dFRWVjKpjr+//4QJE/Lz8/s6F7lcvnjx4qNHj+bk5LS0tFRUVDCRvPnmm0yDyMjI2tra3bt3NzU15eXlxcbGBgYGTpkyhanl4LgSieS777774Ycf1Gq1Vqu9cuXKG2+8IZFIQkND9ZsxX9/MmTP7GjkAwAgw3AdrA8CQ8fHx8fHxMXQUwCHMwVx9+sjhw4eZ14rEYrGHh0diYiKzVcOkSZNKS0uTk5NlMhkhxMHB4caNGzRNr1+/ns/n29jY8Hg8mUy2cuXK0tJStrf6+vrFixcLhUK5XP7OO++Eh4cTQhQKRXl5OU3T+fn5Dg4OIpFo4cKFNTU1WVlZUqk0Ojq6HzMlhKSmpnbfZv369TY2NvolKpWKz+c3NzczlxkZGcz2j+PGjXv77bc7fTw8PNzT05O91Ol0sbGxkyZN4vP55ubmXl5excXFTFWPN62trS0iIsLe3p7H41laWnp7excVFdE07eXlRQjZtWtXl/Hn5eW5urqyL3dZWVkplcqLFy8ytffu3QsJCVEoFAKBwNTU1NXV9YsvvtD/+MWLF5999lmBQGBtbR0eHt7a2spWcXNcDw8PuVxuamoqEAicnJz8/f0LCws7tVmxYoWNjY1Op2NLNm/ePHbs2C477KQ3vxkAAAOiaJwOCTBa+Pr6EkLS0tIMHQhwxenTp/38/Ib0z/ng4OC0tLT6+vqhG6I3KIpKTU3VP67tccHBwV9//bX+AtrNmzenTp2akpISEBAw9DH2TKfTvfDCC4GBgWvXrsW4Paqvr7e1tY2Ojg4LC2MLQ0JCjh8/zpyl3r3e/GYAAAwIzz0CAMCA9LgVB3e0tLR8++23JSUlzP4TCoVi7969e/fubWxsNHRopKOj4+zZsxqNxt/fH+P2RlRU1Jw5c1QqFSGEpumqqqrc3FxmqxIAgFEAeRoAADwt7t+//8orr0yePJldwNm2bZuvr6+/v39vNhQZUhcuXEhPT8/Ozu7+SDeMyzh06FBBQUFWVhafzyeEZGZm2tjYPPfcc+fOnRvsSAEADAN5GsBTJysra8yYMV999ZWhA+mCTqeLi4tTKpW9/8hPP/00depUIyMjiqImTJgQHR09dOF1kp6e7ujoyByBZWVlxZFn54bT9u3bU1JSHj58KJfLz5w5Y+hwevDRRx+xD/0fP36cLd+/f79KpXr//fcNGBshZMmSJZ9//jnzciDG7V5mZmZbW9uFCxfMzc2ZkpUrV7Jfbm8eegQA4D6eoQMAgOHG2bdSS0pKgoKC/vGPf8yePbv3n1qwYMGvv/76yiuvfPvtt8XFxczBVsPD29vb29tboVDcu3evpqZm2MbljgMHDnQ6d3iEcnNzc3NzM3QU0Fuenp6enp6GjgIAYGhhPQ3gqbNixYqHDx+6u7sP9UAtLS29Xxm7evXq1q1bN2zYMGfOnCGNaoD6NCkAAACA/kGeBgBD5eOPP66rq+tl49mzZ6enp69Zs0YgEAxpVAPUp0kBAAAA9A/yNICnS25urr29PUVRR44cIYQkJSVJJBKxWJyZmbls2TKZTGZra3vy5EmmcUJCglAoHD9+fHBwsLW1tVAoVCqVly9fZmpVKpWJiQn7esmmTZskEglFUczLISEhIWFhYaWlpRRFKRSKAYb9zTff9P4EZK5N6scff5w2bdqYMWOEQuHMmTO//fZbQsj/+3//j3mxzcnJ6cqVK4SQoKAgsVg8ZsyYL7/8khDS0dGxa9cue3t7kUg0a9Ys5iS0gwcPisViqVRaV1cXFhZmY2NTXFzc+9sIAAAAIwXyNICny8KFCy9dusRebty4ccuWLS0tLVKpNDU1tbS01NHRcd26dVqtlhCiUqkCAwObm5s3b95cVlaWn5/f3t6+dOnSiooKQkhCQoL+0UOJiYl79uxhL+Pj493d3Z2cnGiaHvhO2czO7zqdrjeNuTap2tpaPz+/srKyqqoqU1PTNWvWEEKOHTvm7e1tbGz8448/zp07lxCSkpLi5eV1/PhxDw8PQsjWrVsPHjwYFxdXXV3t7u6+evXqn3/++b333gsNDW1sbDxw4IBcLl+wYAFn3zYEAACAgUCeBgCEEKJUKmUymaWlpb+/f1NTU3l5OVvF4/GmTp0qEAimTZuWlJSk0WhSUlKGObwVK1ao1erIyMg+fYojk/Lx8dm9e7e5ubmFhYWHh0d9ff3du3cJIRs2bOjo6GDHVavV//u//7t8+XJCSGtra1JSkpeXl7e3t5mZ2c6dO/l8vn6EH3zwwdtvv52enu7s7DxEYQMAAIABYb9HAPg3JiYmhBBm6elx8+bNE4vF169fH96gBoo7k2LOemKWB1988cXJkyd/8skn27dvpyjq1KlT/v7+xsbGhJDi4uLm5uYZM2YwnxKJRFZWVv2OkKKoQQqf0/z8/Pz8/AwdBQAAwOBAngYAfSMQCJjloNFkSCd17ty52NjYoqIitVqtnytSFBUcHBwaGvr999+/9NJL//Vf//X5558zVU1NTYSQnTt37ty5k21vbW3dvwCYd9tGNz8/v5CQEBcXF0MHAiMGsnoA4DjkaQDQB1qttqGhwdbW1tCBDKahmFROTs4///nPLVu2lJeXe3l5rVq16pNPPpk4ceLhw4ffe+89tllgYOD27duPHTtmZ2cnk8kcHByYcktLS0JIXFxcSEjIwIPRf+NutPLz83NxcXkaZgqDBXkaAHAc8jQA6IMLFy7QNL1gwQLmksfjPelhwhFkKCb1z3/+UyKREEIKCwu1Wu3GjRsdHR3JY48gmpub+/n5nTp1SiqVrlu3ji23s7MTCoUFBQUDDAMAAABGKOwjAgA90Ol0Dx48aG9vv3btWkhIiL29fWBgIFOlUCju379/9uxZrVZ79+7d27dv63/QwsKiqqqqrKxMo9EMMPPJzs7u/b78vTF0k9JqtbW1tRcuXGDyNHt7e0LI+fPnW1tbS0pK2AMAWBs2bGhra/v666/1Tx4XCoVBQUEnT55MSkpSq9UdHR2VlZXV1dWDNX0AAADgOhoARgsfHx8fH5/u2xw+fJg5HEwsFnt4eCQmJorFYkLIpEmTSktLk5OTZTIZIcTBweHGjRs0Ta9fv57P59vY2PB4PJlMtnLlytLSUra3+vr6xYsXC4VCuVz+zjvvhIeHE0IUCkV5eTlN0/n5+Q4ODiKRaOHChTU1Nd0HlpeX5+rqyr6CZWVlpVQqL168yNRmZWVJpdLo6OjHP/jTTz9Nnz7dyMiI+dT+/fuHbVJ//etfnZycnvSna0ZGBtNhRESEhYWFmZmZr68vc2ydk5MT0xtj7ty527Zt6zSvtra2iIgIe3t7Ho9naWnp7e1dVFQUExMjEokIIXZ2dv/93//d/S2laZp5M63HZqMAISQ1NdXQUcBIgt8MAHAcRePsHYDRwtfXlxCSlpY2iH0GBwenpaXV19cPYp8Gx7VJrVix4siRI3K5fNB7Pn36tJ+f39Pw5zxFUampqXg/DXoPvxkA4Dg89wgAPWA2kR9lDD4p9pnJa9euMWt3ho0HAAAAOAV5GgAMuevXr1NP5u/vb+gADSAiIqKkpOTGjRtBQUH79u0zdDhPheDgYPZXFxAQoF91/vz5bdu2paenOzo6Mg1ee+01/QZubm5SqdTY2Hj69On5+fnDG/i/0el0cXFxSqXy8aoTJ07Mnz9fKpU6ODgEBQXV1NTo1+bm5rq6uorFYmtr64iIiLa2No6PGxMT4+zsLBKJJBKJs7NzZGSkWq1mqr788suYmBj9/9ty9uxZ9ssdN25cn6YGAMBRhn7wEgAGTW/eT+uTbdu2MSdE/+EPf0hLSxvEng2II5PasWOHkZGRnZ3dl19+OXSj4P00fevXr7ewsMjOzi4uLm5tbWXLd+3a5e7urlarmUsnJ6exY8cSQr7++mv9j2dnZ3t6eg565H1y48YNV1dXQsjs2bM7VZ06dYoQEhMT09DQcOXKFUdHxzlz5mi1Wqb2X//6l0gkioyMbGxsvHTp0rhx44KCgjg+7ooVKz788MO6ujqNRnP69Gk+n7906VK2Nj4+ftGiRQ8ePGAudTpdZWVlTk7O8uXLx44d25v+e/ObAQAwoKfi72+Ap8Sg52kw0g1Dntbc3Ozi4mLwrnqZp9nY2HQqfP/99ydPntzS0sKWODk5ff7550ZGRjY2Ng0NDWy5wfO0goKCVatWHT9+fM6cOY/nS4sXL544caJOp2MumR1rcnNzmUs/Pz+5XM7WxsbGUhT166+/cnlcLy8v/e+Fef+2qqqKLVGpVC4uLmxOyNi8eTPyNAAYHfDcIwAA9N/HH39cV1fHta566ebNm5GRkXv27BEKhfrlSqUyJCTkzp0777777nDG073Zs2enp6evWbNGIBA8XltRUWFtbc0e0GdnZ0cIYU6VaG9vP3fu3KJFi9jaZcuW0TSdmZnJ5XEzMjL0vxcbGxtCSGNjI1sSFRVVUFAQHx/fm94AAEYc5GkAAE87mqYPHTo0depUgUBgbm6+cuXK69evM1UqlcrExIQ5y4EQsmnTJolEQlHUvXv3CCEhISFhYWGlpaUURSkUioSEBKFQOH78+ODgYGtra6FQqFQq2SPj+tQVIeSbb74Z3EPzHpeQkEDTtIeHx+NV0dHRkydPPnbs2Pnz57v8bDc3LSkpSSKRiMXizMzMZcuWyWQyW1vbkydPsp/t6OjYtWuXvb29SCSaNWsWs+w5QI6OjvpZLvOSGHO6+q1btxobG5mj/BjMeRLXrl0bQeOWlJSYmZk5ODiwJebm5osWLYqPj6efgh1NAeAphDwNAOBpFxUVtW3bth07dtTV1eXk5FRUVDz33HO1tbWEkISEBP2NyxMTE/fs2cNexsfHu7u7Ozk50TR98+ZNlUoVGBjY3Ny8efPmsrKy/Pz89vb2pUuXVlRU9LUr8vuenDqdbugmfu7cuSlTpjCn7XUiEok+/fRTIyOjdevWNTU1Pd6gm5u2cePGLVu2tLS0SKXS1NTU0tJSR0fHdevWsZt8bt269eDBg3FxcdXV1e7u7qtXr/75558HOJft27fX1NQcPnxYo9EUFRXFx8e//PLLCxYsIL/nTlKplG0sFApFIhETLcfH1Wq1d+7cOXLkyPnz5w8fPsy8XMqaO3funTt3rl69OvCJAABwDfI0AICnWktLy6FDh1atWhUQEDBmzJiZM2d+9NFH9+7dS05O7l+HPB6PWWWaNm1aUlKSRqNJSUnpRz8rVqxQq9WRkZH9C6NHTU1Nv/32Wzcnlbu4uGzZsqWsrGzr1q2dqnp505RKpUwms7S09Pf3b2pqKi8vJ4S0trYmJSV5eXl5e3ubmZnt3LmTz+f37xbpW7RoUUREhEqlkslkM2bM0Gg0x44dY6qYLRaNjY312/P5/JaWlgEOOgzj2tnZ2draRkVFHTx40M/Pr1PtpEmTCCGFhYUDmgMAACchTwMAeKoVFRU1NjbOmzePLZk/f76JiQn7vOJAzJs3TywWsw8EckpdXR1N010uprGio6OnTJmSmJiYm5urX97Xm8asAjHracXFxc3NzTNmzGCqRCKRlZXVwG/Rjh07kpOTv//++8bGxlu3bimVShcXF2Ylk3nLq729Xb/9o0ePRCLRAAcdhnErKirq6upOnDjx2WefzZ07t9MbjMzXNygLgwAAXIM8DQDgqdbQ0EAIMTU11S80MzPTaDSD0r9AILh79+6gdDW4WltbCSFd7o3BEgqFKSkpFEWtXbtWfxVoIDeNeYpy586d7Hlft2/fbm5u7t8sGNXV1TExMW+99daLL74okUjkcvnRo0erqqpiY2MJIcw7gezhY4SQ5ubm1tZWa2vrgQw6POPy+XxLS0s3N7dTp04VFRUdOHBAv5ZJ+ZivEgBglEGeBgDwVDMzMyOEdEowGhoabG1tB965VqsdrK4GHfNPfP2zkrvk4uISGhpaUlKifxz5QG6apaUlISQuLk5/8+W8vLx+TIFVUlLS0dExceJEtkQmk1lYWBQVFRFC5HK5VCpl9mBkMG8Azpo1ayCDDvO4CoXC2NiY6Zn16NEj8vtXCQAwyiBPAwB4qs2YMcPU1FR/H4vLly8/evTomWeeYS55PB67AUZfXbhwgaZpZleJAXY16MaPH09R1MOHD3tsuW/fPmdn5ytXrrAlPd60btjZ2QmFwoKCgv6F3SUmP6yurmZLNBrN/fv3mV3yeTze8uXLc3Jy2E1ZsrOzKYrqcqNLjoxbX1+/evVq/RImJ2R6ZjFf34QJEwY4EQAADkKeBgDwVBMKhWFhYRkZGcePH1er1YWFhRs2bLC2tl6/fj3TQKFQ3L9//+zZs1qt9u7du/rLI4QQCwuLqqqqsrIyjUbD5GA6ne7Bgwft7e3Xrl0LCQmxt7cPDAzsR1fZ2dlDui+/WCx2dHSsrKzssSXz9KP+fhg93rTuewsKCjp58mRSUpJare7o6KisrGRSHX9//wkTJuTn5/d1LnK5fPHixUePHs3JyWlpaamoqGAiefPNN5kGkZGRtbW1u3fvbmpqysvLi42NDQwMnDJlClPLwXElEsl33333ww8/qNVqrVZ75cqVN954QyKRhIaG6jdjvr6ZM2f2NXIAgBFgeI/VBoAh5OPj4+PjY+gogEOYg7l6bKbT6WJjYydNmsTn883Nzb28vIqLi9na+vr6xYsXC4VCuVz+zjvvhIeHE0IUCkV5eTlN0/n5+Q4ODiKRaOHChTU1NevXr+fz+TY2NjweTyaTrVy5srS0tH9dZWVlSaXS6Ojo3syUEJKamtp9m/Xr19vY2OiXqFQqPp/f3NzMXGZkZDDbP44bN+7tt9/u9PHw8HBPT8/e3LTExERmf4tJkyaVlpYmJyfLZDJCiIODw40bN2iabmtri4iIsLe35/F4lpaW3t7eRUVFNE17eXkRQnbt2tVl/Hl5ea6uruzLXVZWVkql8uLFi0ztvXv3QkJCFAqFQCAwNTV1dXX94osv9D9+8eLFZ599ViAQWFtbh4eHt7a2slXcHNfDw0Mul5uamgoEAicnJ39//8LCwk5tVqxYYWNjo9Pp2JLNmzePHTu2yw476c1vBgDAgCgap0MCjBa+vr6EkLS0NEMHAlxx+vRpPz+/4fxzPjg4OC0trb6+fthGZFAUlZqaqn8+2+OCg4O//vpr/QW0mzdvTp06NSUlJSAgYOhj7JlOp3vhhRcCAwPXrl2LcXtUX19va2sbHR0dFhbGFoaEhBw/fpw5PL17vfnNAAAYEJ57BACAwdTjzhwG1NLS8u2335aUlDD7TygUir179+7du7exsdHQoZGOjo6zZ89qNBp/f3+M2xtRUVFz5sxRqVSEEJqmq6qqcnNzma1KAABGAeRpAADwtLh///4rr7wyefJkdgFn27Ztvr6+/v7+vdlQZEhduHAhPT09Ozu7+yPdMC7j0KFDBQUFWVlZfD6fEJKZmWljY/Pcc8+dO3dusCMFADAMPPcIMHrguUfoZJife9y+fft//Md/PHr06A9/+ENsbKyPj8/wjEsG/Awbs2XFBx98MLhRwRDJzMz85Zdf3nvvPf3NXfoKzz0CAMfxDB0AAACMEgcOHOh0DPFI4ebm5ubmZugooLc8PbkGTwEAACAASURBVD09PT0NHQUAwNDCc48AAAAAAADcgjwNAAAAAACAW5CnAQAAAAAAcAvyNAAAAAAAAG7BPiIAo0plZeXp06cNHQVwRV5eHiHkKflJMJMFAAAYHbAvP8Do4evre+bMGUNHAQAwMmBffgDgMuRpAAAwhIb5DDcAAIDRAe+nAQAAAAAAcAvyNAAAAAAAAG5BngYAAAAAAMAtyNMAAAAAAAC4BXkaAAAAAAAAtyBPAwAAAAAA4BbkaQAAAAAAANyCPA0AAAAAAIBbkKcBAAAAAABwC/I0AAAAAAAAbkGeBgAAAAAAwC3I0wAAAAAAALgFeRoAAAAAAAC3IE8DAAAAAADgFuRpAAAAAAAA3II8DQAAAAAAgFuQpwEAAAAAAHAL8jQAAAAAAABuQZ4GAAAAAADALcjTAAAAAAAAuAV5GgAAAAAAALcgTwMAAAAAAOAW5GkAAAAAAADcgjwNAAAAAACAW5CnAQAAAAAAcAvyNAAAAAAAAG5BngYAAAAAAMAtyNMAAAAAAAC4BXkaAAAAAAAAtyBPAwAAAAAA4BbkaQAAAAAAANyCPA0AAAAAAIBbkKcBAAAAAABwC8/QAQAAwKhSWVn5xhtvdHR0MJcPHjyQSqUvvPAC22DKlCl/+9vfDBMcAADACIE8DQAABpOtre3t27dLS0v1Cy9evMj+9/PPPz/sQQEAAIwweO4RAAAG2euvv87n859U6+/vP5zBAAAAjEQUTdOGjgEAAEaV0tLSSZMmdfn3y/Tp0//1r38Nf0gAAAAjC9bTAABgkDk5Oc2aNYuiqE7lfD7/jTfeMEhIAAAAIwvyNAAAGHyvv/66sbFxp8L29nZfX1+DxAMAADCy4LlHAAAYfNXV1ba2tjqdji0xMjL605/+dOnSJQNGBQAAMFJgPQ0AAAaftbW1q6urkdH//S1jZGT0+uuvGzAkAACAEQR5GgAADInXXntN/5Km6VWrVhkqGAAAgJEFeRoAAAwJHx8f9hU1Y2Pjl156afz48YYNCQAAYKRAngYAAEPC3Nx86dKlTKpG03RAQIChIwIAABgxkKcBAMBQCQgIYLYS4fP5K1euNHQ4AAAAIwbyNAAAGCoeHh4CgYAQ4u7ubmpqauhwAAAARgzkaQAAMFQkEgmzjIaHHgEAAPoE56cBjCoURRk6BACAEcDHxyctLc3QUQAAPBHP0AEAwCALCQlxcXExdBQwYvj5+Q3pb6ajoyM1NXX16tVD1H8vxcXFEUK2bNli2DCAI5jfAwAAl2E9DWBUoSgqNTX11VdfNXQgMGIMw2+mtbVVKBQOXf+94evrSwjB+gkw8HsAAO7D+2kAADC0DJ6kAQAAjDjI0wAAAAAAALgFeRoAAAAAAAC3IE8DAAAAAADgFuRpAAAAAAAA3II8DQAA+iwrK2vMmDFfffWVoQMZKufPn9+2bVt6erqjoyNFURRFvfbaa/oN3NzcpFKpsbHx9OnT8/PzDRUnIUSn08XFxSmVyserTpw4MX/+fKlU6uDgEBQUVFNTo1+bm5vr6uoqFoutra0jIiLa2to4Pm5MTIyzs7NIJJJIJM7OzpGRkWq1mqn68ssvY2JiOjo6+jQFAAAuQ54GAAB9NrrPdNm9e3dCQsL27du9vb1v3brl5OQ0duzY48ePnzt3jm3z3XffpaWlubu7FxUV/fGPfzRUqCUlJc8//3xoaGhzc3OnqtTU1DVr1vj6+lZWVmZmZubk5Cxbtqy9vZ2pLSoqcnNzW7Jkyd27dzMyMj755JMNGzZwfNwff/xx3bp15eXltbW1+/bti4mJ8fHxYao8PDyEQuGSJUsaGhp6PwsAAE6jAWAUIYSkpqYaOgoYSTj+m2lubnZxcRl4Pz4+Pj4+Pr1p+f7770+ePLmlpYUtcXJy+vzzz42MjGxsbBoaGtjy7OxsT0/PgcfWbwUFBatWrTp+/PicOXNmz57dqXbx4sUTJ07U6XTM5ZEjRwghubm5zKWfn59cLmdrY2NjKYr69ddfuTyul5eX/vfCnIFWVVXFlqhUKhcXF61W22NXvf89AAAYCtbTAACAuz7++OO6urphG+7mzZuRkZF79uzpdOabUqkMCQm5c+fOu+++O2zB9Gj27Nnp6elr1qwRCASP11ZUVFhbW1MUxVza2dkRQm7fvk0IaW9vP3fu3KJFi9jaZcuW0TSdmZnJ5XEzMjL0vxcbGxtCSGNjI1sSFRVVUFAQHx/fm94AADgOeRoAAPRNbm6uvb09RVHMUklSUpJEIhGLxZmZmcuWLZPJZLa2tidPnmQaJyQkCIXC8ePHBwcHW1tbC4VCpVJ5+fJlplalUpmYmFhZWTGXmzZtkkgkFEXdu3ePEBISEhIWFlZaWkpRlEKhIIR88803Mpls//79QzS1hIQEmqY9PDwer4qOjp48efKxY8fOnz/f5Wdpmj506NDUqVMFAoG5ufnKlSuvX7/OVHV/iwghHR0du3btsre3F4lEs2bNSk1NHfhcHB0d9VNc5iUxR0dHQsitW7caGxvt7e3ZWicnJ0LItWvXRtC4JSUlZmZmDg4ObIm5ufmiRYvi4+PpUf1cLgA8JZCnAQBA3yxcuPDSpUvs5caNG7ds2dLS0iKVSlNTU0tLSx0dHdetW6fVagkhKpUqMDCwubl58+bNZWVl+fn57e3tS5curaioIIQkJCS8+uqrbFeJiYl79uxhL+Pj493d3Z2cnGiavnnzJiGE2ShCp9MN0dTOnTs3ZcoUsVj8eJVIJPr000+NjIzWrVvX1NT0eIOoqKht27bt2LGjrq4uJyenoqLiueeeq62tJT3dIkLI1q1bDx48GBcXV11d7e7uvnr16p9//nmAc9m+fXtNTc3hw4c1Gk1RUVF8fPzLL7+8YMEC8nvuJJVK2cZCoVAkEjHRcnxcrVZ7586dI0eOnD9//vDhwyYmJvq1c+fOvXPnztWrVwc+EQAAw0KeBgAAg0OpVMpkMktLS39//6ampvLycraKx+MxC03Tpk1LSkrSaDQpKSn9GGLFihVqtToyMnLwov4/TU1Nv/32G7PC0yUXF5ctW7aUlZVt3bq1U1VLS8uhQ4dWrVoVEBAwZsyYmTNnfvTRR/fu3UtOTtZv1uUtam1tTUpK8vLy8vb2NjMz27lzJ5/P79/90bdo0aKIiAiVSiWTyWbMmKHRaI4dO8ZUMVssGhsb67fn8/ktLS0DHHQYxrWzs7O1tY2Kijp48KCfn1+n2kmTJhFCCgsLBzQHAAAOQJ4GAACDjFniYBeLOpk3b55YLGafCeSOuro6mqa7XExjRUdHT5kyJTExMTc3V7+8qKiosbFx3rx5bMn8+fNNTEzYJzw70b9FxcXFzc3NM2bMYKpEIpGVldXA78+OHTuSk5O///77xsbGW7duKZVKFxcXZhmTecuL3YOR8ejRI5FINMBBh2HcioqKurq6EydOfPbZZ3Pnzu30+iLz9Q3KwiAAgGEhTwMAgOEmEAju3r1r6Cg6a21tJYR0uTcGSygUpqSkUBS1du1a/VUgZjt4U1NT/cZmZmYajabHcZmnKHfu3En97vbt24/vd98n1dXVMTExb7311osvviiRSORy+dGjR6uqqmJjYwkhzAuB7OFjhJDm5ubW1lZra+uBDDo84/L5fEtLSzc3t1OnThUVFR04cEC/lkn5mK8SAGBEQ54GAADDSqvVNjQ02NraGjqQzph/4vd4VrKLi0toaGhJScm+ffvYQjMzM0JIp6ysl9O0tLQkhMTFxelvx5yXl9ePKbBKSko6OjomTpzIlshkMgsLi6KiIkKIXC6XSqXMHowM5vW/WbNmDWTQYR5XoVAYGxszPbMePXpEfv8qAQBGNORpAAAwrC5cuEDTNLOxBCGEx+M96QnJYTZ+/HiKoh4+fNhjy3379jk7O1+5coUtmTFjhqmpqf7mH5cvX3706NEzzzzTY292dnZCobCgoKB/YXeJyQ+rq6vZEo1Gc//+fWaXfB6Pt3z58pycHHZHluzsbIqiutzokiPj1tfXr169Wr+EyQmZnlnM1zdhwoQBTgQAwOCQpwEAwJDT6XQPHjxob2+/du1aSEiIvb19YGAgU6VQKO7fv3/27FmtVnv37l39xRZCiIWFRVVVVVlZmUaj0Wq12dnZQ7cvv1gsdnR0rKys7LEl8/Sj/n4YQqEwLCwsIyPj+PHjarW6sLBww4YN1tbW69ev701vQUFBJ0+eTEpKUqvVHR0dlZWVTKrj7+8/YcKE/Pz8vs5FLpcvXrz46NGjOTk5LS0tFRUVTCRvvvkm0yAyMrK2tnb37t1NTU15eXmxsbGBgYFTpkxhajk4rkQi+e6773744Qe1Wq3Vaq9cufLGG29IJJLQ0FD9ZszXN3PmzL5GDgDAOcN9sDYADCVCSGpqqqGjgJGkH7+Zw4cPMy8aicViDw+PxMREZvOGSZMmlZaWJicny2QyQoiDg8ONGzdoml6/fj2fz7exseHxeDKZbOXKlaWlpWxv9fX1ixcvFgqFcrn8nXfeCQ8PJ4QoFIry8nKapvPz8x0cHEQi0cKFC2tqarKysqRSaXR0dF+n6ePj4+Pj02MzlUrF5/Obm5uZy4yMDGb7x3Hjxr399tudGoeHh3t6erKXOp0uNjZ20qRJfD7f3Nzcy8uruLiYqerxFrW1tUVERNjb2/N4PEtLS29v76KiIpqmvby8CCG7du3qMtq8vDxXV1f25S4rKyulUnnx4kWm9t69eyEhIQqFQiAQmJqaurq6fvHFF/ofv3jx4rPPPisQCKytrcPDw1tbW9kqbo7r4eEhl8tNTU0FAoGTk5O/v39hYWGnNitWrLCxsdHpdF32wOrl7wEAwIAoGmdBAowiFEWlpqbqH0gF0L1h+M0EBwenpaXV19cP3RA98vX1JYSkpaV13+zmzZtTp05NSUkJCAgYlrh6oNPpXnjhhcDAwLVr12LcHtXX19va2kZHR4eFhXXfspe/BwAAA8JzjwAAMOR63JyDIxQKxd69e/fu3dvY2GjoWEhHR8fZs2c1Go2/vz/G7Y2oqKg5c+aoVKrBDQwAwCCQpwEAp2VlZY0ZM+arr77qps2HH37I7ADx0Ucf9bLbq1ev+vv7y+VygUAwbty42bNnR0dHD0a8Q2uI7gbo27Ztm6+vr7+/f282FBlSFy5cSE9Pz87O7v5IN4zLOHToUEFBQVZWFp/PH/TYAACGH/I0AOC03jyb/e677166dKn3fRYWFiqVSisrq7///e8PHz68dOnSK6+8cuHChf5HOVyG4m4Mte3bt6ekpDx8+FAul585c8bQ4fTK/v37VSrV+++/b9gwlixZ8vnnnzOvAmLc7mVmZra1tV24cMHc3HzQAwMAMAieoQMAAPg3LS0tS5YsYTONFStWDPqyxocffmhmZhYfH89cTp48ed++fd7e3oM7yqAYhrsx1A4cONDpJOIRwc3Nzc3NzdBRQG95enp6enoaOgoAgMGE9TQA6Jvbt2+3tLQMXf8ff/xxXV3d0PVPCKmvr3/48OH9+/fZEhMTk+4fJnySUXA3AAAAgIOQpwE8dZhNscVisUwmmzlzplqtJoR0dHTs2rXL3t5eJBLNmjUrNTWVaUzTdGxs7OTJk01MTMzMzKZNmyaXy4uLiwkhKpXKxMSEfUhp06ZNEomEoqh79+4xJV32mZSUJJFIxGJxZmbmsmXLZDKZra3tyZMnmY+EhISEhYWVlpZSFKVQKHJzc+3t7SmKOnLkCNPgxx9/nDZt2pgxY4RC4cyZM7/99tsu5/jNN990c8rW/Pnzm5qaXnzxxX/84x9dNhhldwMAAABGHORpAE+XpqYmDw8PHx+f+/fvl5SUTJ48+dGjR4SQrVu3Hjx4MC4urrq62t3dffXq1T///DMh5IMPPoiIiFi3bl1tbW11dfWmTZvYV6QSEhL0N3NPTEzcs2eP/lhd9rlx48YtW7a0tLRIpdLU1NTS0lJHR8d169ZptVpCSHx8vLu7u5OTE03TN2/eXLhwYadXrWpra/38/MrKyqqqqkxNTdesWdPlNJndBXU6XZe177333rx5865evbpw4cLp06cfPHhQf21t9N0NAAAAGHGQpwE8XcrKytRq9fTp04VC4YQJE9LT08eNG9fa2pqUlOTl5eXt7W1mZrZz504+n5+SktLc3Hzw4MElS5aEh4ebm5uLRKKxY8f2cqAn9ck2UCqVMpnM0tLS39+/qampvLy8N936+Pjs3r3b3NzcwsLCw8Ojvr7+7t27jzdbsWKFWq2OjIzsshORSHTp0qX//M//dHZ2/uWXXyIiIqZOnXrx4sXuIx+5dwMAAABGHOwjAvB0cXR0HD9+fEBAwObNmwMDA//whz8QQoqLi5ubm2fMmMG0EYlEVlZW169fLykpaWhoeOmll/ox0JP6fLyliYkJIYRZQeoTZvft/h3MxefzVSqVSqW6fPnyBx98cPbsWV9f3+LiYnNz86fwbuTl5fXjUyNLZWUlIeT06dOGDgQ4obKy0tbW1tBRAAB0B3kawNNFJBL98MMPW7du3b9//969e1999dWUlJSmpiZCyM6dO3fu3Mm2tLa2rq6uJoRYWlr2Y6An9TnA+M+dOxcbG1tUVKRWq/uRzDzuT3/60xdffLFx48a//vWvf//731etWvUU3o34+Hh298vRzc/Pz9AhAFf4+PgYOgQAgO7guUeAp8706dO/+uqrqqqqiIiI1NTUDz/8kMk94uLiaD15eXnjxo0jhDQ0NPRjlCf1OZDIy8vLvby8rKysLl++/PDhw5iYmP714+3t3d7erl/y2muvEUKam5u7iXy03g1CSGpqKj3a+fj4+Pj4GDoK4AokaQDAfcjTAJ4uVVVVv/zyCyHE0tLy/fff/+Mf//jLL7/Y2dkJhcKCgoJOjRUKhUAg+Omnn57UG4/He9IyzpP6HIjCwkKtVrtx40ZHR0ehUEhRVP/6aWtrY24Ci9mzcdasWeTJkY/WuwEAAAAchDwN4OlSVVUVHBx8/fr1R48eXbly5fbt2wsWLBAKhUFBQSdPnkxKSlKr1R0dHZWVldXV1WZmZm+88UZGRkZycrJGo2lubr59+7Z+bwqF4v79+2fPntVqtXfv3tWvfVKfPUZoYWFRVVVVVlam0Wg6pT329vaEkPPnz7e2tpaUlFy+fPlJnWRnZ3ezLz8hxMvL6/Tp0w0NDQ8fPszMzNy6daunpyeTp42+uwEAAAAjj6EfPQCAwUR6eoatrKxMqVSam5sbGxtPnDhxx44d7e3tNE23tbVFRETY29vzeDxLS0tvb++ioiKaphsbG996661x48bxeDwLCwtnZ2dCyJUrV5je6uvrFy9eLBQK5XL5O++8Ex4eTghRKBTl5eVP6jMxMVEsFhNCJk2aVFpampycLJPJCCEODg43btygaTo/P9/BwUEkEi1cuHDnzp3MiWRisdjDw4Om6YiICAsLCzMzM19fX+YYMScnp5CQkAkTJhBCJBLJqlWraJrOysqSSqXR0dFd3oTvvvvOz8/PyclJIBCYmJhMmTIlKiqqtbWVbTDK7sYAfzOjA557BH34PQAA91H074f/AMAoQFFUamqq/kFegys9Pd3Hx+fKlStz5swZoiFGkNFxN4b6N8MRvr6+hJC0tDRDBwKcgN8DAHAfnnsEgD4YlC0WRw3cDQAAABgiyNMAAAAAAAC4BXkaAPRWcnJycHAwIcTT0/POnTuGDsfAcDdGt/Pnz2/bti09Pd3R0ZGiKIqimMMbWG5ublKp1NjYePr06fn5+YaKkxCi0+ni4uKUSuXjVSdOnJg/f75UKnVwcAgKCqqpqdGvzc3NdXV1FYvF1tbWERERbW1tHB83JibG2dlZJBJJJBJnZ+fIyEi1Ws1UffnllzExMf075x0AgKMM/YIcAAwm8nTsCQGD6Cn5zfRp34hdu3a5u7ur1Wrm0snJaezYsYSQr7/+Wr9Zdna2p6fnIAfaRzdu3HB1dSWEzJ49u1PVqVOnCCExMTENDQ1XrlxxdHScM2eOVqtlav/1r3+JRKLIyMjGxsZLly6NGzcuKCiI4+OuWLHiww8/rKur02g0p0+f5vP5S5cuZWvj4+MXLVr04MGD3nSFfUQAgPuwngYAAEOopaWlyyUXw3bVjQ8++ODUqVOnT5+WSqVsYUJCgpGR0fr16x8+fDjUAfTe1atXt27dumHDhi53svnb3/42ceLE8PDwMWPGzJkzJzQ0tKCggD2/Yd++fVZWVnv27JFIJC4uLhEREZ9++un169e5PK6JicmmTZssLS1NTU19fX1Xrlz5P//zP+z5Fps3b549e/by5cs7nWIPADBCIU8DAIAh9PHHH9fV1XGtqye5efNmZGTknj17hEKhfrlSqQwJCblz58677747pAH0yezZs9PT09esWSMQCB6vraiosLa2Zg9At7OzI4Qwx/q1t7efO3du0aJFbO2yZctoms7MzOTyuBkZGfrfi42NDSGksbGRLYmKiiooKIiPj+9NbwAAHIc8DQAAekDT9KFDh6ZOnSoQCMzNzVeuXMkugKhUKhMTE+ZgN0LIpk2bJBIJRVH37t0jhISEhISFhZWWllIUpVAoEhIShELh+PHjg4ODra2thUKhUqlkV1r61BUh5Jtvvun+NPN+SEhIoGnaw8Pj8aro6OjJkycfO3bs/Pnzfb1LSUlJEolELBZnZmYuW7ZMJpPZ2tqePHmS/WxHR8euXbvs7e1FItGsWbNSU1MHPhdHR0f9tJZ5SczR0ZEQcuvWrcbGRuaodIaTkxMh5Nq1ayNo3JKSEjMzMwcHB7bE3Nx80aJF8fHxNM4cAoCRD3kaAAD0ICoqatu2bTt27Kirq8vJyamoqHjuuedqa2sJIQkJCfpnryUmJu7Zs4e9jI+Pd3d3d3Jyomn65s2bKpUqMDCwubl58+bNZWVl+fn57e3tS5curaio6GtXhBBm0widTjeIMz137tyUKVOYw8c7EYlEn376qZGR0bp165qamh5v0M1d2rhx45YtW1paWqRSaWpqamlpqaOj47p169ijHbZu3Xrw4MG4uLjq6mp3d/fVq1f//PPPA5zL9u3ba2pqDh8+rNFoioqK4uPjX3755QULFpDfcyf9BzuFQqFIJGKi5fi4Wq32zp07R44cOX/+/OHDh01MTPRr586de+fOnatXrw58IgAAhoU8DQAAutPS0nLo0KFVq1YFBASMGTNm5syZH3300b1795KTk/vXIY/HYxadpk2blpSUpNFoUlJS+tHPihUr1Gp1ZGRk/8J4XFNT02+//cas8HTJxcVly5YtZWVlW7du7VTVy7ukVCplMpmlpaW/v39TU1N5eTkhpLW1NSkpycvLy9vb28zMbOfOnXw+v3/3RN+iRYsiIiJUKpVMJpsxY4ZGozl27BhTxWyxaGxsrN+ez+e3tLQMcNBhGNfOzs7W1jYqKurgwYN+fn6daidNmkQIKSwsHNAcAAA4AHkaAAB0p6ioqLGxcd68eWzJ/PnzTUxM2OcVB2LevHlisbiX20gMtbq6Opqmu1xMY0VHR0+ZMiUxMTE3N1e/vK93iVkFYtbTiouLm5ubZ8yYwVSJRCIrK6uB35MdO3YkJyd///33jY2Nt27dUiqVLi4uzNIl85ZXp/02Hj16JBKJBjjoMIxbUVFRV1d34sSJzz77bO7cuZ1eWWS+vkFZGAQAMCzkaQAA0J2GhgZCiKmpqX6hmZmZRqMZlP4FAsHdu3cHpasBam1tJYR0uTcGSygUpqSkUBS1du1a/VWggdwl5inKnTt3Ur+7fft2c3Nz/2bBqK6ujomJeeutt1588UWJRCKXy48ePVpVVRUbG0sIYV4CZA8fI4Q0Nze3trZaW1sPZNDhGZfP51taWrq5uZ06daqoqOjAgQP6tUzKx3yVAAAjGvI0AADojpmZGSGkU77R0NBga2s78M61Wu1gdTVwzD/xezwr2cXFJTQ0tKSkZN++fWzhQO6SpaUlISQuLk7/2Jy8vLx+TIFVUlLS0dExceJEtkQmk1lYWBQVFRFC5HK5VCpl9mBkMK/8zZo1ayCDDvO4CoXC2NiY6Zn16NEj8vtXCQAwoiFPAwCA7syYMcPU1FR/W4vLly8/evTomWeeYS55PB67H0ZfXbhwgaZpZpOJAXY1cOPHj6coqjcnpO3bt8/Z2fnKlStsSY93qRt2dnZCobCgoKB/YXeJyQ/Zs8UIIRqN5v79+8wu+Tweb/ny5Tk5OewuLNnZ2RRFdbnRJUfGra+vX716tX4JkxMyPbOYr2/ChAkDnAgAgMEhTwMAgO4IhcKwsLCMjIzjx4+r1erCwsINGzZYW1uvX7+eaaBQKO7fv3/27FmtVnv37l391RJCiIWFRVVVVVlZmUajYXIwnU734MGD9vb2a9euhYSE2NvbBwYG9qOr7Ozswd2XXywWOzo6VlZW9tiSefpRfz+MHu9S970FBQWdPHkyKSlJrVZ3dHRUVlYyqY6/v/+ECRPy8/P7Ohe5XL548eKjR4/m5OS0tLRUVFQwkbz55ptMg8jIyNra2t27dzc1NeXl5cXGxgYGBk6ZMoWp5eC4Eonku+++++GHH9RqtVarvXLlyhtvvCGRSEJDQ/WbMV/fzJkz+xo5AADn0AAwihBCUlNTDR0FjCS9+c3odLrY2NhJkybx+Xxzc3MvL6/i4mK2tr6+fvHixUKhUC6Xv/POO+Hh4YQQhUJRXl5O03R+fr6Dg4NIJFq4cGFNTc369ev5fL6NjQ2Px5PJZCtXriwtLe1fV1lZWVKpNDo6ujfT9PHx8fHx6bGZSqXi8/nNzc3MZUZGBrP947hx495+++1OjcPDwz09PXtzlxITE5n9LSZNmlRaWpqcnCyTyQghDg4ON27coGm6ra0tIiLC3t6ex+NZWlp6e3sXFRXRNO3l5UUI2bVrV5fR5uXlubq6si93WVlZKZXKixcvMrX37t0LCQlRKBQCgcDU1NTV1fWLL77Q//jFixefffZZgakRjQAAIABJREFUgUBgbW0dHh7e2trKVnFzXA8PD7lcbmpqKhAInJyc/P39CwsLO7VZsWKFjY2NTqfrsgdWL38PAAAGRNE4CxJgFKEoKjU1Vf8QKoDuDfNvJjg4OC0trb6+fniGY/n6+hJC0tLSum928+bNqVOnpqSkBAQEDEtcPdDpdC+88EJgYODatWsxbo/q6+ttbW2jo6PDwsK6b9nL3wMAgAHhuUcAABhWPW7UYUAKhWLv3r179+5tbGw0dCyko6Pj7NmzGo3G398f4/ZGVFTUnDlzVCrV4AYGAGAQyNMAAAD+z7Zt23x9ff39/XuzociQunDhQnp6enZ2dvdHumFcxqFDhwoKCrKysvh8/qDHBgAw/JCnAQDAMNm+fXtKSsrDhw/lcvmZM2cMHc4T7d+/X6VSvf/++4YNY8mSJZ9//jlz5hjG7V5mZmZbW9uFCxfMzc0HPTAAAIPgGToAAAB4Whw4cKDTqcSc5ebm5ubmZugooLc8PT09PT0NHQUAwGDCehoAAAAAAAC3IE8DAAAAAADgFuRpAAAAAAAA3II8DQAAAAAAgFtwzjXAqEJR1IIFC2xtbQ0dCIwYZ86ceRp+Mz/99BMhZMGCBYYOBDjhp59+WrBgAc65BgAuQ54GMKr4+voaOgSAf1NTU3PlypVly5YZOhCAf+Pi4hIaGmroKAAAngh5GgAADKHTp0/7+fnh7xoAAIA+wftpAAAAAAAA3II8DQAAAAAAgFuQpwEAAAAAAHAL8jQAAAAAAABuQZ4GAAAAAADALcjTAAAAAAAAuAV5GgAAAAAAALcgTwMAAAAAAOAW5GkAAAAAAADcgjwNAAAAAACAW5CnAQAAAAAAcAvyNAAAAAAAAG5BngYAAAAAAMAtyNMAAAAAAAC4BXkaAAAAAAAAtyBPAwAAAAAA4BbkaQAAAAAAANyCPA0AAAAAAIBbkKcBAAAAAABwC/I0AAAAAAAAbkGeBgAAAAAAwC3I0wAAAAAAALgFeRoAAAAAAAC3IE8DAAAAAADgFuRpAAAAAAAA3II8DQAAAAAAgFuQpwEAAAAAAHAL8jQAAAAAAABuQZ4GAAAAAADALcjTAAAAAAAAuAV5GgAAAAAAALcgTwMAAAAAAOAWnqEDAACAUUWr1TY2NrKXTU1NhJAHDx6wJRRFmZmZGSAyAACAkYOiadrQMQAAwOhRW1trY2PT0dHxpAaLFy/+4YcfhjMkAACAEQfPPQIAwGCaMGHC888/b2TU9d8vFEX95S9/GeaQAAAARhzkaQAAMMhee+21J1UZGxuvWrVqOIMBAAAYiZCnAQDAIPP29ubxunj/2djY+JVXXhk7duzwhwQAADCyIE8DAIBBJpPJli1b9niqRtN0QECAQUICAAAYWZCnAQDA4AsICHh8KxETE5M///nPBokHAABgZEGeBgAAg+/Pf/6zWCzWL+Hz+V5eXhKJxFAhAQAAjCDI0wAAYPAJhcJVq1bx+Xy2RKvVrlmzxoAhAQAAjCDI0wAAYEisXr1aq9WylzKZbOnSpQaMBwAAYARBngYAAEPipZdesrCwYP6bz+f/5S9/MTExMWxIAAAAIwXyNAAAGBI8Hu8vf/kL8+ijVqtdvXq1oSMCAAAYMSiapg0dAwAAjE7/+Mc/Fi5cSAiZMGFCVVWVkRH+5yAAAECv4K9MAAAYKkql0sbGhhDy+uuvI0kDAADovc6HkALA6JOXl1dRUWHoKOApNX/+/Dt37owdO/b06dOGjgWeUkql0tbW1tBRAAD0DZ57BBj9fH19z5w5Y+goAAAMIzU19dVXXzV0FAAAfYP1NICngo+PT1pamqGjAEM6ffq0n5+fQf7f3JkzZ3x8fIZtOIqi8O9yYFEUZegQAAD6A28LAADA0BrOJA0AAGB0QJ4GAAAAAADALcjTAAAAAAAAuAV5GgAAAAAAALcgTwMAAAAAAOAW5GkAAAAAAADcgjwNAACeKCsra8yYMV999ZWhAxkq58+f37ZtW3p6uqOjI0VRFEW99tpr+g3c3NykUqmxsfH06dPz8/MNFSchRKfTxcXFKZXKx6tOnDgxf/58qVTq4OAQFBRUU1OjX5ubm+vq6ioWi62trSMiItra2jg+bkxMjLOzs0gkkkgkzs7OkZGRarWaqfryyy9jYmI6Ojr6NAUAgJEIeRoAADyRQc5bGza7d+9OSEjYvn27t7f3rVu3nJycxo4de/z48XP/n717j4uq2vsHvjYwzAzDDGCiIhcdQMELXkpNIA+SRRkPIALCMVO0zEs1oqh4Q1EIQ3qAFwr5eIl6HU0HhKRS0hd5kDxxPHmQREwDDLnKTZGB4TIw+/fHPu0zPyTuMAN83n+dvdaatb5rzxz129p7rUuX2DZXr15NSkpyc3PLy8t78cUX1RVqfn7+X/7yl23btsnl8g5VUqn07bff9vHxKS0tTU1NzczMXLp0aVtbG1Obl5fn4uKyZMmS6urqlJSUzz//fNOmTRo+7o8//rh+/fri4uLKysrQ0NCIiAj2aAd3d3cej7dkyZK6urqezwIAYFiiAWCk8/b29vb2VncUoGZSqVST/8yXy+X29vYD0hUhRCqVdtvs8OHDU6dObWpqYkusrKzOnj2rpaVlampaV1fHlqelpXl4eAxIbH2Tk5OzfPnyM2fOzJkzZ/bs2R1qnZ2dJ06cqFQqmctjx44RQm7cuMFc+vr6isVitjYyMpKiqF9//VWTx/X09FT9Xnx8fAgh5eXlbIlEIrG3t1coFD3prYe/BwAATYP1NAAAUL/Tp09XVVUN2XAFBQXBwcEHDx7k8Xiq5Q4ODgEBAWVlZdu3bx+yYLo1e/bs5OTkt99+m8vlPl9bUlJiYmJCURRzaW5uTgh59OgRIaStre3SpUtOTk5s7dKlS2maTk1N1eRxU1JSVL8XU1NTQkhDQwNbEhISkpOTExMT05PeAACGKeRpAADQuRs3blhYWFAUxSyVxMfHCwQCPT291NTUpUuXikQiMzOzc+fOMY1jY2N5PN64ceM2btxoYmLC4/EcHBxu3rzJ1EokEl1d3QkTJjCXH3zwgUAgoCiqpqaGEBIQEBAYGFhYWEhRlLW1NSHk+++/F4lEH3/88SBNLTY2lqZpd3f356vCwsKmTp166tSp9PT0Tj9L03RUVNS0adO4XK6RkdGyZcvu37/PVHV9iwgh7e3t+/fvt7Cw4PP5s2bNYhY5+8nS0lI1xWVeErO0tCSEPHz4sKGhwcLCgq21srIihNy5c2cYjZufn29oaDhp0iS2xMjIyMnJKSYmhh7Rz+UCwCiHPA0AADr3yiuv/PTTT+zl5s2bt27d2tTUJBQKpVJpYWGhpaXl+vXrFQoFIUQikfj7+8vl8i1bthQVFWVnZ7e1tb3++uslJSWEkNjY2BUrVrBdxcXFHTx4kL2MiYlxc3OzsrKiabqgoIAQwmwUoVQqB2lqly5dsrGx0dPTe76Kz+d/8cUXWlpa69evb2xsfL5BSEjI7t279+7dW1VVlZmZWVJSsmjRosrKStLdLSKE7Nq168iRI9HR0RUVFW5ubitXrrx161Y/57Jnz57Hjx8fPXpUJpPl5eXFxMS88cYbCxcuJH/kTkKhkG3M4/H4fD4TrYaPq1AoysrKjh07lp6efvToUV1dXdXauXPnlpWV/fLLL/2fCACAZkKeBgAAvePg4CASiYyNjf38/BobG4uLi9kqHR0dZqFp+vTp8fHxMpksISGhD0O4urrW19cHBwcPXNT/1djY+PvvvzMrPJ2yt7ffunVrUVHRrl27OlQ1NTVFRUUtX7581apVBgYGdnZ2x48fr6mpOXHihGqzTm9Rc3NzfHy8p6enl5eXoaHhvn37OBxO3+6PKicnp6CgIIlEIhKJZs6cKZPJTp06xVQxWyxqa2urtudwOE1NTf0cdAjGNTc3NzMzCwkJOXLkiK+vb4faKVOmEEJyc3P7NQcAAA2GPA0AAPqIWeJgF4s6mDdvnp6eHvtMoOaoqqqiabrTxTRWWFiYjY1NXFzcjRs3VMvz8vIaGhrmzZvHlsyfP19XV5d9wrMD1Vv04MEDuVw+c+ZMporP50+YMKH/92fv3r0nTpz44YcfGhoaHj586ODgYG9vzyxjMm95sXswMlpbW/l8fj8HHYJxS0pKqqqqvvrqqy+//HLu3LkdXl9kvr4BWRgEANBMyNMAAGCwcLnc6upqdUfRUXNzMyGk070xWDweLyEhgaKodevWqa4CMdvB6+vrqzY2NDSUyWTdjss8Rblv3z7qD48ePXp+v/teqaioiIiIeP/991999VWBQCAWi0+ePFleXh4ZGUkIYV4IZA8fI4TI5fLm5mYTE5P+DDo043I4HGNjYxcXl/Pnz+fl5YWHh6vWMikf81UCAIxIyNMAAGBQKBSKuro6MzMzdQfSEfNP/G7PSra3t9+2bVt+fn5oaChbaGhoSAjpkJX1cJrGxsaEkOjoaNVtl7OysvowBVZ+fn57e/vEiRPZEpFINGbMmLy8PEKIWCwWCoXMHowM5vW/WbNm9WfQIR7X2tpaW1ub6ZnV2tpK/vgqAQBGJORpAAAwKDIyMmiaZjaWIITo6Oj82ROSQ2zcuHEURT179qzblqGhoba2trdv32ZLZs6cqa+vr7r5x82bN1tbW1966aVuezM3N+fxeDk5OX0Lu1NMflhRUcGWyGSyJ0+eMLvk6+jovPXWW5mZmeyOLGlpaRRFdbrRpYaMW1tbu3LlStUSJidkemYxX9/48eP7OREAAI2FPA0AAAaMUql8+vRpW1vbnTt3AgICLCws/P39mSpra+snT55cvHhRoVBUV1erLrYQQsaMGVNeXl5UVCSTyRQKRVpa2uDty6+np2dpaVlaWtptS+bpR9X9MHg8XmBgYEpKypkzZ+rr63Nzczdt2mRiYrJhw4ae9LZ27dpz587Fx8fX19e3t7eXlpYyqY6fn9/48eOzs7N7OxexWOzs7Hzy5MnMzMympqaSkhImknfffZdpEBwcXFlZeeDAgcbGxqysrMjISH9/fxsbG6ZWA8cVCARXr169du1afX29QqG4ffv2mjVrBALBtm3bVJsxX5+dnV1vIwcAGDaG+mBtABhy3t7e3t7e6o4C1Iw5qqtXHzl69CjzopGenp67u3tcXByzecOUKVMKCwtPnDghEokIIZMmTfrtt99omt6wYQOHwzE1NdXR0RGJRMuWLSssLGR7q62tdXZ25vF4YrH4o48+2rFjByHE2tq6uLiYpuns7OxJkybx+fxXXnnl8ePHly9fFgqFYWFhfZgpIUQqlXbdRiKRcDgcuVzOXKakpDDbP44dO/bDDz/s0HjHjh0eHh7spVKpjIyMnDJlCofDMTIy8vT0fPDgAVPV7S1qaWkJCgqysLDQ0dExNjb28vLKy8ujadrT05MQsn///k6jzcrKcnR0ZF/umjBhgoODw/Xr15nampqagIAAa2trLperr6/v6Oj49ddfq378+vXrCxYs4HK5JiYmO3bsaG5uZqs0c1x3d3exWKyvr8/lcq2srPz8/HJzczu0cXV1NTU1VSqVnfagqie/BwAADUTROCMSYKTz8fEhhCQlJak7EFCnxMREX1/fQf0zf+PGjUlJSbW1tYM3RE9QFCWVSlWPa3teQUHBtGnTEhISVq1aNWSBdUGpVC5evNjf33/dunUYt1u1tbVmZmZhYWGBgYHdNu7J7wEAQAPhuUcAABgw3W7OoSGsra0PHTp06NChhoYGdcdC2tvbL168KJPJ/Pz8MG5PhISEzJkzRyKRDGxgAAAaBXkaAKjBp59+yuzlcPz4cabk8uXLBgYG33777aCOm5ycbGlpSalgHsNbt27d77//PqhDs9Q1d+hg9+7dPj4+fn5+PdlQZFBlZGQkJyenpaV1faQbxmVERUXl5ORcvnyZw+EMeGwAAJoDeRoAqMH27dt/+ukn1ZKheQbby8vr4cOHVlZWBgYGNE23t7cXFxcfOnRIKpUuXLhwaB7YU9fcB9uePXsSEhKePXsmFosvXLig7nB65OOPP5ZIJIcPH1ZvGEuWLDl79izzKiDG7VpqampLS0tGRoaRkdGABwYAoFF01B0AAAAhhLi6ug79soaWlta4cePeeeedu3fvHjlyJD093dfXd4hjIGqa+4ALDw/vcBLxsODi4uLi4qLuKKCnPDw8PDw81B0FAMBQwHoaAAx7NE0nJSWdOHGizz1YW1sTQh4/fjxwQQ2R/s8dAAAANBDyNAAghJAjR47o6ekJhcKqqqrAwEBTU9MHDx60t7fv37/fwsKCz+fPmjWL2didEMJst62npycSiezs7Orr65nyv/3tb/PmzePxeAKBYPLkyaGhoYSQH3/8cfr06QYGBjwez87O7sqVK8+PfuPGDQsLC4qijh07RgiJj48XCAR6enqpqalLly4ViURmZmbnzp1j27e3t4eHh9vY2PD5/LFjx4rF4vDwcHY/t++//763R2/l5+cTQmbPnq06xHCcOwAAAIwMyNMAgBBCdu7cuW3btoaGhvDwcLFYvHDhQpqmd+3adeTIkejo6IqKCjc3t5UrV966dauxsdHd3d3b2/vJkyf5+flTp05tbW0lhMTExKxevdrb27u8vLy0tHTPnj0PHjwghFRWVvr6+hYVFZWXl+vr67/99tvPj/7KK6+ovrK1efPmrVu3NjU1CYVCqVRaWFhoaWm5fv16hULBNIiIiNi/f39kZOSTJ0+uXr3a3NxsaGhoaGjI1DJbDiqVyp5MvK6u7ssvv4yLi3N1dV28eDFbPkznDgAAACOE+o5uA4Ah0sNzrvfu3UsIaWpqYi6bmpr09PT8/PyYS7lczuVyN2/efPfuXULId999p/rZ1tZWQ0NDZ2dntqStrS0mJqbDEMz7S1VVVTRNM0tYn332GVNVUlJCCDl69GinwcTFxRFCCgoKmMv58+cvWLCA7fb999/X0tJqaWnp0e2gaeZEYxZFUWFhYa2trWyDETn3PpxzPUwRnGsMKvB7AIBhCvuIAEDnHjx4IJfLZ86cyVzy+fwJEybcv3/f0tJy3Lhxq1at2rJli7+//+TJkwkhd+7cqaure+ONN9iPa2trb9mypUOfzD7afThiS1dXlxDCrik1NzfzeDy2tr29ncPhaGtr97xDAwODuro6QsjOnTsjIyMNDAxU9/gewXNnDj0f8aKjo3GwOwAADGt47hEAOtfY2EgI2bdvH3vU2KNHj+RyOZ/Pv3bt2iuvvPLxxx9bWlr6+fk1NTUxr2l1+vTdpUuXFi9ebGxszOVyd+7cOSCxvfXWW//+979TU1Obmppu3bp18eLF//mf/+lVnsYKDg6eMGHCnj17mEUtxiiZOwAAAGgsrKcBQOeMjY0JIdHR0QEBAR2qZsyY8e2331ZXV0dFRX3yySczZsxg9rGoqanp0LK4uNjT03P58uWff/75xIkTjx49OiDpSkhIyL///W9/f/+GhgYTE5MVK1b0atcQVUKh8JNPPvH399+8eTN70vQInvtoWGWiKGrr1q3YWwUYFEWpOwQAgL7AehoAdM7c3JzH4+Xk5HQoLy8vv3fvHiHE2Nj48OHDL7744r179yZPnjxmzJirV692aJybm6tQKDZv3mxpacnj8QbqH0x5eXmFhYXV1dUKhaK4uDg+Pr4/h96uXr365Zdf/u677xITE5mS0TN3AAAA0EzI0wCgczweb+3atefOnYuPj6+vr29vby8tLa2oqCgvL9+4ceP9+/dbW1tv37796NGjhQsXcrncPXv2ZGZmSiSSsrIypVIpk8nu3btnYWFBCElPT29ubs7Pz7958+aAxPbhhx9aWFg0NDR0WpuWltarffkpioqNjaUoSiKRPH36dFjPHQAAAEYIdW9kAgCDrif7PUZERPD5fEKIubn53/72N6awpaUlKCjIwsJCR0fH2NjYy8srLy+vqKjIwcHByMhIW1t74sSJe/fubWtrY9ofO3bMzs6Ox+PxeLy5c+fGxcXRNB0UFDRmzBhDQ0MfHx/miDArK6uAgIDx48cTQgQCwfLly48ePTphwgRCiJ6enru7e1xcnJ6eHiFkypQphYWFJ06cEIlEhJBJkyb99ttvNE1fu3bthRdeYP8c43A406ZNS05OZsK4fPmyUCgMCwt7fpr/+Mc/pk6dynxq4sSJGzduZKv8/f0JIYaGhocPHx6+c+8C9nuE0Qm/BwAYpiiapgc7FQQA9WK2+BtJLybFx8fn5+dHR0czl62trbt27YqPj3/69CmTbY5gfZ57YmKir6/vaPgzn6IoqVSK99OAgd8DAAxT2EcEAIaZx48fSyQS1ZfHdHV1LSwsFAqFQqEY2XnaaJ47AADAqIL30wBgmOHz+RwO5/Tp05WVlQqFory8/NSpU/v37/fz82MeERzBRvPcB0l6evru3buTk5MtLS2ZMxjeeecd1QYuLi5CoVBbW3vGjBnZ2dnqipMQolQqo6OjHRwcnq/66quv5s+fLxQKJ02atHbt2sePH6vW3rhxw9HRUU9Pz8TEJCgoqKWlRcPHjYiIsLW15fP5AoHA1tY2ODiYOf2CEPLNN99ERET04RxCAIDhR90PXgLAoOvJ+2nDS2Zm5muvvSYSibS1tQ0MDBwcHOLi4hQKhbrjGgp9njveT3ve/v373dzc6uvrmUsrKyvm3b/vvvtOtVlaWpqHh8fAB9obv/32m6OjIyFk9uzZHarOnz9PCImIiKirq7t9+7alpeWcOXPYn8Tdu3f5fH5wcHBDQ8NPP/00duzYtWvXavi4rq6un376aVVVlUwmS0xM5HA4r7/+OlsbExPj5OT09OnTHvbW898DAIBGGRV/ZwOMciMvT4M+GII8TS6X29vbq72rHv67/PDhw1OnTm1qamJLrKyszp49q6WlZWpqWldXx5arPU/LyclZvnz5mTNn5syZ83y+5OzsPHHiRKVSyVwyO9bcuHGDufT19RWLxWxtZGQkRVG//vqrJo/r6emp+r0wb9iWl5ezJRKJxN7evof/aQZ5GgAMU3juEQAABsbp06erqqo0ratOFRQUBAcHHzx4kMfjqZY7ODgEBASUlZVt37598EbvrdmzZycnJ7/99ttcLvf52pKSEhMTE/aAPnNzc0LIo0ePCCFtbW2XLl1ycnJia5cuXUrTdGpqqiaPm5KSovq9mJqaEkJUz6IICQnJycmJiYnpSW8AAMMU8jQAAPgvmqajoqKmTZvG5XKNjIyWLVt2//59pkoikejq6jKnCBBCPvjgA4FAQFFUTU0NISQgICAwMLCwsJCiKGtr69jYWB6PN27cuI0bN5qYmPB4PAcHB/YQuV51RQj5/vvve3UmXrdiY2NpmnZ3d3++KiwsbOrUqadOnUpPT+/tLYqPjxcIBHp6eqmpqUuXLhWJRGZmZufOnWM/297evn//fgsLCz6fP2vWLGaRs58sLS1Vc1rmJTFLS0tCyMOHDxsaGpij/BhWVlaEkDt37gyjcfPz8w0NDSdNmsSWGBkZOTk5xcTE0KNg/1IAGLWQpwEAwH+FhITs3r177969VVVVmZmZJSUlixYtqqysJITExsaqbm4eFxd38OBB9jImJsbNzc3Kyoqm6YKCAolE4u/vL5fLt2zZUlRUlJ2d3dbW9vrrr5eUlPS2K0IIs2+EUqkcqGleunTJxsaGOaquAz6f/8UXX2hpaa1fv76xsfH5Bl3cos2bN2/durWpqUkoFEql0sLCQktLy/Xr1ysUCuazu3btOnLkSHR0dEVFhZub28qVK2/dutXPuezZs+fx48dHjx6VyWR5eXkxMTFvvPHGwoULyR+5k1AoZBvzeDw+n89Eq+HjKhSKsrKyY8eOpaenHz16VFdXV7V27ty5ZWVlv/zyS/8nAgCgmZCnAQDAfzQ1NUVFRS1fvnzVqlUGBgZ2dnbHjx+vqak5ceJE3zrU0dFh1p2mT58eHx8vk8kSEhL60I+rq2t9fX1wcHDfwuigsbHx999/Z1Z4OmVvb79169aioqJdu3Z1qOrhLXJwcBCJRMbGxn5+fo2NjcXFxYSQ5ubm+Ph4T09PLy8vQ0PDffv2cTicvt0QVU5OTkFBQRKJRCQSzZw5UyaTnTp1iqlitljU1tZWbc/hcJqamvo56BCMa25ubmZmFhIScuTIEV9f3w61U6ZMIYTk5ub2aw4AABoMeRoAAPxHXl5eQ0PDvHnz2JL58+fr6uqyzyv2x7x58/T09NhHBNWoqqqKpulOF9NYYWFhNjY2cXFxN27cUC3v7S1iVoGY9bQHDx7I5fKZM2cyVXw+f8KECf2/IXv37j1x4sQPP/zQ0NDw8OFDBwcHe3t7Zt2Securra1NtX1ra+uAHLU32OOWlJRUVVV99dVXX3755dy5czu8r8h8fQOyMAgAoJmQpwEAwH/U1dURQvT19VULDQ0NZTLZgPTP5XKrq6sHpKv+aG5uZoLpog2Px0tISKAoat26daqrQP25RcxTlPv27aP+8OjRI7lc3rdZMCoqKiIiIt5///1XX31VIBCIxeKTJ0+Wl5dHRkYSQpg3ANnDxwghcrm8ubnZxMSkP4MOzbgcDsfY2NjFxeX8+fN5eXnh4eGqtUzKx3yVAAAjEvI0AAD4D0NDQ0JIh5Sjrq7OzMys/50rFIqB6qqfmH/id3tWsr29/bZt2/Lz80NDQ9nC/twiY2NjQkh0dLTqtstZWVl9mAIrPz+/vb194sSJbIlIJBozZkxeXh4hRCwWC4VCZg9GBvO+36xZs/oz6BCPa21tra2tzfTMam1tJX98lQAAIxLyNAAA+I+ZM2fq6+ur7mxx8+bN1tbWl156ibnU0dFht8TorYyMDJqmmX0m+tlVP40bN46iqGfPnnXbMjQ01NbW9vbt22xJt7eoC+bm5jweLycnp29hd4rJDysqKtgSmUz25MkTZpd8HR2dt956KzMzk92CJS0tjaKoTje61JBxa2trV65cqVrC5IRMzyzm6xs/fnw/JwLQ5qzxAAAgAElEQVQAoLGQpwEAwH/weLzAwMCUlJQzZ87U19fn5uZu2rTJxMRkw4YNTANra+snT55cvHhRoVBUV1erLpgQQsaMGVNeXl5UVCSTyZgcTKlUPn36tK2t7c6dOwEBARYWFv7+/n3oKi0tbQD35dfT07O0tCwtLe3JDUlISFDdD6PbW9R1b2vXrj137lx8fHx9fX17e3tpaSmT6vj5+Y0fPz47O7u3cxGLxc7OzidPnszMzGxqaiopKWEieffdd5kGwcHBlZWVBw4caGxszMrKioyM9Pf3t7GxYWo1cFyBQHD16tVr167V19crFIrbt2+vWbNGIBBs27ZNtRnz9dnZ2fU2cgCAYWNoj9UGADXw9vb29vZWdxSgZsxRXd02UyqVkZGRU6ZM4XA4RkZGnp6eDx48YGtra2udnZ15PJ5YLP7oo4927NhBCLG2ti4uLqZpOjs7e9KkSXw+/5VXXnn8+PGGDRs4HI6pqamOjo5IJFq2bFlhYWHfurp8+bJQKAwLC+vJTAkhUqm06zYSiYTD4cjlcuYyJSWF2f5x7NixH374YYfGO3bs8PDw6MktiouLY/a3mDJlSmFh4YkTJ0QiESFk0qRJv/32G03TLS0tQUFBFhYWOjo6xsbGXl5eeXl5NE17enoSQvbv399ptFlZWY6OjuzLXRMmTHBwcLh+/TpTW1NTExAQYG1tzeVy9fX1HR0dv/76a9WPX79+fcGCBVwu18TEZMeOHc3NzWyVZo7r7u4uFov19fW5XK6VlZWfn19ubm6HNq6urqampkqlstMeVPXk9wAAoIEoGmdEAox0Pj4+hJCkpCR1BwLqlJiY6OvrO5R/5m/cuDEpKam2tnbIRmRQFCWVSlXPZ3teQUHBtGnTEhISVq1aNWSBdUGpVC5evNjf33/dunUYt1u1tbVmZmZhYWGBgYHdNu7J7wEAQAPhuUcAABgs3e7VoS7W1taHDh06dOhQQ0ODumMh7e3tFy9elMlkfn5+GLcnQkJC5syZI5FIBjYwAACNgjwNAABGo927d/v4+Pj5+fVkQ5FBlZGRkZycnJaW1vWRbhiXERUVlZOTc/nyZQ6HM+CxAQBoDuRpAAAw8Pbs2ZOQkPDs2TOxWHzhwgV1h9O5jz/+WCKRHD58WL1hLFmy5OzZs8yZYxi3a6mpqS0tLRkZGUZGRgMeGACARtFRdwAAADAChYeHdziYWDO5uLi4uLioOwroKQ8PDw8PD3VHAQAwFLCeBgAAAAAAoFmQpwEAAAAAAGgW5GkAAAAAAACaBXkaAAAAAACAZkGeBgAAAAAAoFmw3yPAqHDhwgWKotQdBajfKPkZ+Pr6+vr6qjsKAACAvqNomlZ3DAAwuLKyskpKStQdBYxSWVlZMTExUqlU3YHA6OXg4GBmZqbuKAAAegd5GgAADKLExERfX1/8XQMAANAreD8NAAAAAABAsyBPAwAAAAAA0CzI0wAAAAAAADQL8jQAAAAAAADNgjwNAAAAAABAsyBPAwAAAAAA0CzI0wAAAAAAADQL8jQAAAAAAADNgjwNAAAAAABAsyBPAwAAAAAA0CzI0wAAAAAAADQL8jQAAAAAAADNgjwNAAAAAABAsyBPAwAAAAAA0CzI0wAAAAAAADQL8jQAAAAAAADNgjwNAAAAAABAsyBPAwAAAAAA0CzI0wAAAAAAADQL8jQAAAAAAADNgjwNAAAAAABAsyBPAwAAAAAA0CzI0wAAAAAAADQL8jQAAAAAAADNgjwNAAAAAABAsyBPAwAAAAAA0CzI0wAAAAAAADQL8jQAAAAAAADNgjwNAAAAAABAsyBPAwAAAAAA0CzI0wAAAAAAADQL8jQAAAAAAADNoqPuAAAAYESprq7++uuv2ctbt24RQk6cOMGWCIXCv/71r2qIDAAAYPigaJpWdwwAADBytLS0jBs3rqGhQVtbmxDC/C1DURRTq1Ao1qxZ88UXX6gxQgAAAM2H5x4BAGAgcblcb29vHR0dhUKhUCja2tra2toUfyCErFy5Ut0xAgAAaDqspwEAwAD74YcfXnvttU6rDA0Nq6urdXTw1D0AAEBXsJ4GAAADzNnZ2djY+PlyDoezatUqJGkAAADdQp4GAAADTEtL6+233+ZwOB3KFQoFdhABAADoCTz3CAAAA+9f//rXyy+/3KFw4sSJpaWl7J4iAAAA8GewngYAAANvwYIFkyZNUi3R1dVds2YNkjQAAICeQJ4GAACD4p133lF99LG1tRUPPQIAAPQQnnsEAIBBcf/+/WnTprGX1tbW+fn5aowHAABgGMF6GgAADApbW9vp06czDzpyOJy1a9eqOyIAAIBhA3kaAAAMltWrV2traxNC2tra8NAjAABAz+G5RwAAGCzFxcWTJ0+mafqll166deuWusMBAAAYNrCeBgAAg8XCwoLZnX/NmjXqjgUAAGA40VF3AACgNlFRUVlZWeqOAka4lpYWiqKuXr2amZmp7lhghNu2bZu9vb26owAAGBhYTwMYvbKysv75z3+qOwoYYKWlpRcuXFB3FP9lZmY2fvx4Ho834D1fuHChtLR0wLuFYerChQslJSXqjgIAYMBgPQ1gVFu4cGFSUpK6o4CBlJiY6Ovrq1Ffa0FBgbW19YB3S1HU1q1bV6xYMeA9w3CEI9QBYITBehoAAAyuwUjSAAAARjbkaQAAAAAAAJoFeRoAAAAAAIBmQZ4GAAAAAACgWZCnAQAAAAAAaBbkaQAAQC5fvmxgYPDtt9+qO5DBkp6evnv37uTkZEtLS4qiKIp65513VBu4uLgIhUJtbe0ZM2ZkZ2erK05CiFKpjI6OdnBweL7qq6++mj9/vlAonDRp0tq1ax8/fqxae+PGDUdHRz09PRMTk6CgoJaWFg0fNyIiwtbWls/nCwQCW1vb4ODg+vp6puqbb76JiIhob2/v1RQAAEYS5GkAAEBomlZ3CIPowIEDsbGxe/bs8fLyevjwoZWV1QsvvHDmzJlLly6xba5evZqUlOTm5paXl/fiiy+qK9T8/Py//OUv27Ztk8vlHaqkUunbb7/t4+NTWlqampqamZm5dOnStrY2pjYvL8/FxWXJkiXV1dUpKSmff/75pk2bNHzcH3/8cf369cXFxZWVlaGhoREREd7e3kyVu7s7j8dbsmRJXV1dz2cBADCi0AAwWnl7e3t7e6s7ChhgUqlUk/9sl8vl9vb2A9IVIUQqlXbb7PDhw1OnTm1qamJLrKyszp49q6WlZWpqWldXx5anpaV5eHgMSGx9k5OTs3z58jNnzsyZM2f27Nkdap2dnSdOnKhUKpnLY8eOEUJu3LjBXPr6+orFYrY2MjKSoqhff/1Vk8f19PRU/V58fHwIIeXl5WyJRCKxt7dXKBQ96a2HvwcAgOEC62kAADB0Tp8+XVVVNWTDFRQUBAcHHzx4kMfjqZY7ODgEBASUlZVt3759yILp1uzZs5OTk99++20ul/t8bUlJiYmJCXuas7m5OSHk0aNHhJC2trZLly45OTmxtUuXLqVpOjU1VZPHTUlJUf1eTE1NCSENDQ1sSUhISE5OTkxMTE96AwAYYZCnAQCMdjdu3LCwsKAoilkqiY+PFwgEenp6qampS5cuFYlEZmZm586dYxrHxsbyeLxx48Zt3LjRxMSEx+M5ODjcvHmTqZVIJLq6uhMmTGAuP/jgA4FAQFFUTU0NISQgICAwMLCwsJCiKObw6++//14kEn388ceDNLXY2Fiapt3d3Z+vCgsLmzp16qlTp9LT0zv9LE3TUVFR06ZN43K5RkZGy5Ytu3//PlPV9S0ihLS3t+/fv9/CwoLP58+aNYtZ5OwnS0tL1RSXeUnM0tKSEPLw4cOGhgYLCwu21srKihBy586dYTRufn6+oaHhpEmT2BIjIyMnJ6eYmBh6RD+XCwDQKeRpAACj3SuvvPLTTz+xl5s3b966dWtTU5NQKJRKpYWFhZaWluvXr1coFIQQiUTi7+8vl8u3bNlSVFSUnZ3d1tb2+uuvl5SUEEJiY2NXrFjBdhUXF3fw4EH2MiYmxs3NzcrKiqbpgoICQgizUYRSqRykqV26dMnGxkZPT+/5Kj6f/8UXX2hpaa1fv76xsfH5BiEhIbt37967d29VVVVmZmZJScmiRYsqKytJd7eIELJr164jR45ER0dXVFS4ubmtXLny1q1b/ZzLnj17Hj9+fPToUZlMlpeXFxMT88YbbyxcuJD8kTsJhUK2MY/H4/P5TLQaPq5CoSgrKzt27Fh6evrRo0d1dXVVa+fOnVtWVvbLL7/0fyIAAMML8jQAAOicg4ODSCQyNjb28/NrbGwsLi5mq3R0dJiFpunTp8fHx8tksoSEhD4M4erqWl9fHxwcPHBR/1djY+Pvv//OrPB0yt7efuvWrUVFRbt27epQ1dTUFBUVtXz58lWrVhkYGNjZ2R0/frympubEiROqzTq9Rc3NzfHx8Z6enl5eXoaGhvv27eNwOH27P6qcnJyCgoIkEolIJJo5c6ZMJjt16hRTxWyxqK2trdqew+E0NTX1c9AhGNfc3NzMzCwkJOTIkSO+vr4daqdMmUIIyc3N7dccAACGIeRpAADQDWaJg10s6mDevHl6enrsM4Gao6qqiqbpThfTWGFhYTY2NnFxcTdu3FAtz8vLa2homDdvHlsyf/58XV1d9gnPDlRv0YMHD+Ry+cyZM5kqPp8/YcKE/t+fvXv3njhx4ocffmhoaHj48KGDg4O9vT2zjMm85cXuwchobW3l8/n9HHQIxi0pKamqqvrqq6++/PLLuXPndnh9kfn6BmRhEABgeEGeBgAA/cXlcqurq9UdRUfNzc2EkE73xmDxeLyEhASKotatW6e6CsRsB6+vr6/a2NDQUCaTdTsu8xTlvn37qD88evTo+f3ue6WioiIiIuL9999/9dVXBQKBWCw+efJkeXl5ZGQkIYR5IZA9fIwQIpfLm5ubTUxM+jPo0IzL4XCMjY1dXFzOnz+fl5cXHh6uWsukfMxXCQAwqiBPAwCAflEoFHV1dWZmZuoOpCPmn/jdnpVsb2+/bdu2/Pz80NBQttDQ0JAQ0iEr6+E0jY2NCSHR0dGq2ytnZWX1YQqs/Pz89vb2iRMnsiUikWjMmDF5eXmEELFYLBQKmT0YGczrf7NmzerPoEM8rrW1tba2NtMzq7W1lfzxVQIAjCrI0wAAoF8yMjJommY2liCE6Ojo/NkTkkNs3LhxFEU9e/as25ahoaG2tra3b99mS2bOnKmvr6+6+cfNmzdbW1tfeumlbnszNzfn8Xg5OTl9C7tTTH5YUVHBlshksidPnjC75Ovo6Lz11luZmZnsjixpaWkURXW60aWGjFtbW7ty5UrVEiYnZHpmMV/f+PHj+zkRAIBhB3kaAAD0mlKpfPr0aVtb2507dwICAiwsLPz9/Zkqa2vrJ0+eXLx4UaFQVFdXqy62EELGjBlTXl5eVFQkk8kUCkVaWtrg7cuvp6dnaWlZWlrabUvm6UfV/TB4PF5gYGBKSsqZM2fq6+tzc3M3bdpkYmKyYcOGnvS2du3ac+fOxcfH19fXt7e3l5aWMqmOn5/f+PHjs7OzezsXsVjs7Ox88uTJzMzMpqamkpISJpJ3332XaRAcHFxZWXngwIHGxsasrKzIyEh/f38bGxumVgPHFQgEV69evXbtWn19vUKhuH379po1awQCwbZt21SbMV+fnZ1dbyMHABj2hvpgbQDQGN7e3t7e3uqOAgYYc1RXrz5y9OhR5kUjPT09d3f3uLg4ZvOGKVOmFBYWnjhxQiQSEUImTZr022+/0TS9YcMGDodjamqqo6MjEomWLVtWWFjI9lZbW+vs7Mzj8cRi8UcffbRjxw5CiLW1dXFxMU3T2dnZkyZN4vP5r7zyyuPHjy9fviwUCsPCwvowU0KIVCrtuo1EIuFwOHK5nLlMSUlhtn8cO3bshx9+2KHxjh07PDw82EulUhkZGTllyhQOh2NkZOTp6fngwQOmqttb1NLSEhQUZGFhoaOjY2xs7OXllZeXR9O0p6cnIWT//v2dRpuVleXo6Mi+3DVhwgQHB4fr168ztTU1NQEBAdbW1lwuV19f39HR8euvv1b9+PXr1xcsWMDlck1MTHbs2NHc3MxWaea47u7uYrFYX1+fy+VaWVn5+fnl5uZ2aOPq6mpqaqpUKjvtQVVPfg8AAMMIRePsSIDRysfHhxCSlJSk7kBgICUmJvr6+g7qn+0bN25MSkqqra0dvCF6gqIoqVSqelzb8woKCqZNm5aQkLBq1aohC6wLSqVy8eLF/v7+69atw7jdqq2tNTMzCwsLCwwM7LZxT34PAADDCJ57BACAXut2cw4NYW1tfejQoUOHDjU0NKg7FtLe3n7x4kWZTObn54dxeyIkJGTOnDkSiWRgAwMAGBaQpwEAwEi2e/duHx8fPz+/nmwoMqgyMjKSk5PT0tK6PtIN4zKioqJycnIuX77M4XAGPDYAAM2HPA0ANM6hQ4emT58uEom4XK61tfXOnTv/bDHkvffeEwqFFEX1am+9Bw8efPTRRzNmzBAKhTo6OgYGBlOnTnV1de3nzuk90cXUkpOTLS0tKRW6urrjxo1bvHhxZGTk06dPBzu2HtqzZ09CQsKzZ8/EYvGFCxfUHU6PfPzxxxKJ5PDhw+oNY8mSJWfPnmVeBcS4XUtNTW1pacnIyDAyMhrwwAAAhgXkaQCgca5du/bhhx8WFRXV1NSEh4fHxMQwr9I979SpUydPnuxV56dPn7azs7tz505UVFRJSUljY+Pt27dDQ0Pr6upyc3MHIvyudDE1Ly+vhw8fWllZGRgY0DStVCqrqqoSExPFYnFQUNCMGTNU94hXo/Dw8JaWFpqmf//9d29vb3WH01MuLi6ffPKJuqOAnvLw8Ni9e7fqDpwAAKONjroDAADoSF9ff8OGDcw/0VasWJGcnJyYmFhSUtLhYKU++Oc//7lhwwYnJ6crV67o6PznD0BLS0tLS0tDQ8P8/Pz+ht6dnk+NoihDQ8PFixcvXrzY1dXV19fX1dX1t99+MzAwGOwgAQAAQO2wngYAGue7775T/e/oY8eOJYTI5fJOG1MU1fOew8LC2tvbDx8+zCZprDfeeOPDDz/sfbC906upsby9vf39/auqqo4fPz648QEAAIBmQJ4GAN3729/+Nm/ePB6PJxAIJk+eHBoaSgihaToqKmratGlcLtfIyGjZsmX3799n2sfHxwsEAj09vdTU1KVLl4pEIjMzs3PnzjG106ZNoyhKS0vrpZdeYlKUnTt3GhgY8Hi8L7744vnRy8rK+Hy+WCxmLmmajoyMtLGx4XK5BgYGzPFcrO+///7Pzk1ubW394YcfXnjhhQULFnQ9X3VNrQvMKdJpaWndtgQAAIARAHkaAHQjJiZm9erV3t7e5eXlpaWle/bsefDgASEkJCRk9+7de/furaqqyszMLCkpWbRoUWVlJSFk8+bNW7dubWpqEgqFUqm0sLDQ0tJy/fr1CoWCEHL37t3Jkyebm5v/61//YjaCO3LkyLvvvvvJJ58w2YgquVx+7dq19evX6+rqMiXBwcFBQUEbNmyorKx8/Pjxrl27VNsz+8UrlcrnJ/Lo0aPm5uYpU6Z0O2V1Ta0Lc+bMIYQ8fPiw25YAAAAwAiBPA4CuKBSKgwcPOjs779q1a8yYMUZGRu++++78+fObmpqioqKWL1++atUqAwMDOzu748eP19TUnDhxQvXjDg4OIpHI2NjYz8+vsbGxuLiYEKKtrb1ly5bi4uKUlBSmmVwuT05O7vQk3PDwcBMTk7CwMOayqakpOjr6tdde27Ztm6GhIZ/PHzNmjGp7V1fX+vr64ODg57uqr68nhOjr63c9ZXVNrWvMtpYymawnjQEAAGC4Q54GAF25c+dOXV3dG2+8wZYwqUheXl5DQ8O8efPY8vnz5+vq6t68ebPTfpglI2bRiRDy3nvvGRgYxMTEMJdnzpxZtmyZSCTq8KmUlJTExMQrV64IhUKmpKCgQC6XL1mypA9zYTK0bl8GU9fUutbY2EjT9PP9/BlqFCCE+Pr6qjsK0BQ9/L8GAMBwgf0eAaArzBqUoaFhh/K6ujry3NqUoaFhDxd89PX133///cjIyH/9618LFiz47LPPnj+J6/z581FRURkZGRMnTmQLS0tLCSHGxsa9nwqZPHkyj8f77bffum6mrql1jQnb1ta2h+2lUmkPWw5fvr6+AQEB9vb26g4ENIKvr6+6QwAAGEjI0wCgK0wiUVNT06Gcydw6pC51dXVmZmY97FkikcTExERHR2/atMnc3NzKykq19ujRo1euXLl27VqHfInH4xFCWlpaejkPQgjhcrlvvPFGamrqP/7xD0dHxw61T5482blz56lTp9Q1ta59//33hJClS5f2sP2KFSt63vkw5evra29vPxpmCj2BPA0ARhg89wgAXZk8efKYMWOuXr3aoXzmzJn6+vqqJy/fvHmztbX1pZde6mHPZmZmK1asuHDhQnBwcEBAAFtO03RQUFBubu7Fixefz2RmzpyppaV1/fr1Ps2GhISEcLncbdu2NTU1dai6e/cus1m/uqbWhcePH0dHR5uZmXX6nhsAAACMPMjTAKArXC53z549mZmZEomkrKxMqVTKZLJ79+7xeLzAwMCUlJQzZ87U19fn5uZu2rTJxMRkw4YNPe88MDCwra3t6dOnr776Klt47969I0eOnDx5ksPhqL588umnnxJCjI2Nvby8Lly4cPr06fr6+jt37nTY3iMtLe3P9uUnhMyZM+fs2bN3795dtGjR5cuXnz17plAofv/995MnT7777rscDocQoq6psWiabmhoUCqVNE1XV1dLpVJHR0dtbe2LFy/2/P00AAAAGNaQpwFANwIDA48dO5aRkWFtbS0QCJycnDIyMgghBw4cCA8PP3To0NixY52cnCZPnpyRkSEQCAgh8fHx0dHRhJBZs2Y9fPjw5MmTgYGBhJA333wzPz+f7Xnu3LnOzs5btmxRHY6m6a7j+fzzz9euXRsUFGRqavrBBx8sWrSIEOLm5nbnzp2eTMfLy+v+/fvMDpZmZmZ8Pv/FF1/87LPPnJyc/vrXvzJt1DK1b7/9dvbs2RUVFc3NzQYGBtra2tra2lOnTo2KivL398/Ly+v5gh4AAAAMd1S3/yQCgJHKx8eHEJKUlKTuQGAgJSYm+vr6joY/2ymKkkqleD8NGPg9AMAIg/U0AAAAAAAAzYI8DQAARp309PTdu3cnJydbWloybwm+8847qg1cXFyEQqG2tvaMGTOys7PVEqRCodi/f7+lpaWurq6pqen27ds77H9z48YNR0dHPT09ExOToKCgnu+DOng9R0RE2Nra8vl8gUBga2sbHBzMnO3BOHTo0PTp00UiEZfLtba23rlzZ0NDA1P1zTffREREtLe393AgAICRjwaA0crb29vb21vdUcAAY05OU3cUQ4EQIpVK+/DB/fv3u7m51dfXM5dWVlYvvPACIeS7775TbZaWlubh4TEAgfbV5s2beTzeuXPn6uvr//73v4tEopUrV7K1d+/e5fP5wcHBDQ0NP/3009ixY9euXav2nl1dXT/99NOqqiqZTJaYmMjhcF5//XW21snJKS4urra2tr6+XiqVcjicN998k62NiYlxcnJ6+vRpD8fqoM+/BwAAzTQq/i4HgE4hTxuRhiBPk8vl9vb2au+qb/8uP3z48NSpU5uamtgSKyurs2fPamlpmZqa1tXVseXqzdMKCwu1tLTef/99tmTfvn2EkHv37jGXvr6+YrGY2ReUpunIyEiKon799Vc19kzTtKenp+q9ZV6CLS8vZy5dXV3b2trYWuZdsuLiYrZEIpHY29srFIqejNUB8jQAGGHw3CMAAPTO6dOnq6qqNK2rnigoKAgODj548CBzYDrLwcEhICCgrKxs+/btQxZM137++WelUvnyyy+zJW+++SYh5MqVK4SQtra2S5cuOTk5URTF1C5dupSm6dTUVDX2TAhJSUlRvbempqaEEPbhxu+++05bW5utHTt2LCFELpezJSEhITk5OTExMT0ZCwBgZEOeBgAwGtE0HRUVNW3aNC6Xa2RktGzZsvv37zNVEolEV1d3woQJzOUHH3wgEAgoiqqpqSGEBAQEBAYGFhYWUhRlbW0dGxvL4/HGjRu3ceNGExMTHo/n4OBw8+bNPnRFCPn++++7OP6u/2JjY2madnd3f74qLCxs6tSpp06dSk9P7/SzXdyx+Ph4gUCgp6eXmpq6dOlSkUhkZmZ27tw59rPt7e379++3sLDg8/mzZs1i1jy7pqWlRQjh8/lsyZQpUwghv/76KyHk4cOHDQ0NFhYWbK2VlRUhpCenUwxez8/Lz883NDScNGlSp7VlZWV8Pl8sFrMlRkZGTk5OMTEx9CjYsBQAoGvI0wAARqOQkJDdu3fv3bu3qqoqMzOzpKRk0aJFlZWVhJDY2FjVzc3j4uIOHjzIXsbExLi5uVlZWdE0XVBQIJFI/P395XL5li1bioqKsrOz29raXn/99ZKSkt52RQhhtpFQKpWDNOtLly7Z2Njo6ek9X8Xn87/44gstLa3169c3NjY+36CLO7Z58+atW7c2NTUJhUKpVFpYWGhpabl+/XqFQsF8dteuXUeOHImOjq6oqHBzc1u5cuWtW7e6DtXW1pb8kTsxmJfoqqurCSGPHz8mhAiFQraWx+Px+XwmHnX1zFIoFGVlZceOHUtPTz969Kiuru7zbeRy+bVr19avX9+hdu7cuWVlZb/88kvPhwMAGJGQpwEAjDpNTU1RUVHLly9ftWqVgYGBnZ3d8ePHa2pqTpw40bcOdXR0mIWm6dOnx8fHy2SyhISEPvTj6upaX18fHBzctzC61tjY+PvvvzOrQ52yt7ffunVrUVHRrl27OlT18I45ODiIRCJjY2M/P7/Gxsbi4mJCSHNzc3x8vKenp5eXl6Gh4b59+zgcTrf3x6tS4YsAACAASURBVM7O7s0334yLi7t27Vpzc/Pjx49TUlIoimJyP2YDRtVnCAkhHA6nw7aNQ9wzy9zc3MzMLCQk5MiRI76+vp22CQ8PNzExCQsL61DOLO7l5ub2fDgAgBEJeRoAwKiTl5fX0NAwb948tmT+/Pm6urrs84r9MW/ePD09PfaZQM1RVVVF03Sni2mssLAwGxubuLi4GzduqJb39o4xa0RM5vPgwQO5XD5z5kymis/nT5gwoSf35/z58z4+PqtXrx4zZoyjo+PXX39N0zSz9sW8A9bW1qbavrW1VfVpRrX0zCgpKamqqvrqq6++/PLLuXPnPv8KYkpKSmJi4pUrV1QX7hjMF9Sr5TsAgBEJeRoAwKhTV1dHCNHX11ctNDQ0lMlkA9I/l8tlHqLTKM3NzYQQLpfbRRsej5eQkEBR1Lp161RXkPpzx5inKPft20f94dGjR6qbZ/wZAwOD48ePl5aWyuXywsLC//3f/yWETJw4kRDCvPKnejSZXC5vbm42MTHptttB7ZnB4XCMjY1dXFzOnz+fl5cXHh6uWnv+/PlPPvkkIyNj8uTJz3+WSQiZLwsAYDRDngYAMOoYGhoSQjrkGHV1dWZmZv3vXKFQDFRXA4tJALo9Sdne3n7btm35+fmhoaFsYX/umLGxMSEkOjpadbflrKys3sb/888/E0KcnZ0JIWKxWCgUPnr0iK1lXvCbNWtWb7sd1J6tra21tbXz8vLYkqNHj545c+batWtMWvi81tZW8v9vcwIAMDohTwMAGHVmzpypr6+vupXFzZs3W1tbX3rpJeZSR0eH3QOjtzIyMmiaXrhwYf+7Gljjxo2jKOrZs2fdtgwNDbW1tb19+zZb0u0d64K5uTmPx8vJyelb2KyTJ0+KxWInJydCiI6OzltvvZWZmcnuuZKWlkZRVKdbWQ5Zz7W1tStXrlQtyc/Pb29vNzc3J4TQNB0UFJSbm3vx4sUOK5OqmC9o/PjxfZgIAMBIgjwNAGDU4fF4gYGBKSkpZ86cqa+vz83N3bRpk4mJyYYNG5gG1tbWT548uXjxokKhqK6uVl1dIYSMGTOmvLy8qKhIJpMxOZhSqXz69GlbW9udO3cCAgIsLCz8/f370FVaWtrg7cuvp6dnaWlZWlrabUvm6UfVvTS6vWNd97Z27dpz587Fx8fX19e3t7eXlpZWVFQQQvz8/MaPH5+dnd3pBxcsWPDo0aO2traioqLt27enp6efPn2a3R0xODi4srLywIEDjY2NWVlZkZGR/v7+NjY2TK1aehYIBFevXr127Vp9fb1Cobh9+/aaNWsEAsG2bdsIIffu3Tty5MjJkyc5HA6l4tNPP1XthPmC7Ozsur2xAAAjG/I0AIDR6MCBA+Hh4YcOHRo7dqyTk9PkyZMzMjIEAgFTu3nzZmdn57/+9a82NjahoaHMQ2j29vbMbvubNm0aN27c9OnT33rrrSdPnhBCmpub7ezs+Hz+okWLpk6d+ve//519Day3XQ0qV1fXvLw89sWzr7/+2traurCwcP78+R999JFqy4ULFzLZBauLOxYfHx8dHU0ImTVr1sOHD0+ePBkYGEgIefPNN/Pz8wkhMTExW7dujYiIeOGFF0xMTAICAp4+fUoIaW1traqq+rMjpA0NDefMmcPn81988cX79+//+OOPzKOJjBkzZly5cuXq1asvvPCCl5fXunXrPvvsM7ZWLT3zeDxHR8f33nvP1NRUKBT6+PhMnjz5n//8J7OHSg+PRPv5559NTU379pglAMBIQuEoSYBRy8fHhxCSlJSk7kBgICUmJvr6+g7ln+0bN25MSkqqra0dshEZFEVJpVLV89m6VVBQMG3atISEhFWrVg1eYD2nVCoXL17s7++/bt069EwIqa2tNTMzCwsLYxLdXunD7wEAQJNhPQ0AAPqr2805NIS1tfWhQ4cOHTrU0NCg7lhIe3v7xYsXZTKZn58femaEhITMmTNHIpEMRucAAMML8jQAABhFdu/e7ePj4+fn15MNRQZVRkZGcnJyWlpa10e6jZKeCSFRUVE5OTmXL1/mcDgD3jkAwLCDPA0AAPpuz549CQkJz549E4vFFy5cUHc4PfLxxx9LJJLDhw+rN4wlS5acPXuWOa8MPaempra0tGRkZBgZGQ145wAAw5GOugMAAIBhLDw8vMMpxsOCi4uLi4uLuqOA//Lw8PDw8FB3FAAAGgTraQAAAAAAAJoFeRoAAAAAAIBmQZ4GAAAAAACgWZCnAQAAAAAAaBbsIwIwqpWWliYmJqo7ChhIWVlZhJBR8rUykwUAABh5KJqm1R0DAKiHj4/PcNlIHQCgW1KpdMWKFeqOAgBgYCBPAwCAQZSYmOjr64u/awAAAHoF76cBAAAAAABoFuRpAAAAAAAAmgV5GgAAAAAAgGZBngYAAAAAAKBZkKcBAAAAAABoFuRpAAAAAAAAmgV5GgAAAAAAgGZBngYAAAAAAKBZkKcBAAAAAABoFuRpAAAAAAAAmgV5GgAAAAAAgGZBngYAAAAAAKBZkKcBAAAAAABoFuRpAAAAAAAAmgV5GgAAAAAAgGZBngYAAAAAAKBZkKcBAAAAAABoFuRpAAAAAAAAmgV5GgAAAAAAgGZBngYAAAAAAKBZkKcBAAAAAABoFuRpAAAAAAAAmgV5GgAAAAAAgGZBngYAAAAAAKBZkKcBAAAAAABoFuRpAAAAAAAAmgV5GgAAAAAAgGZBngYAAAAAAKBZkKcBAAAAAABoFuRpAAAAAAAAmgV5GgAAAAAAgGZBngYAAAAAAKBZkKcBAAAAAABoFh11BwAAACNKaWnpmjVr2tvbmcunT58KhcLFixezDWxsbP7v//5PPcEBAAAME8jTAABgIJmZmT169KiwsFC18Pr16+z//stf/jLkQQEAAAwzeO4RAAAG2OrVqzkczp/V+vn5DWUwAAAAwxFF07S6YwAAgBGlsLBwypQpnf79MmPGjLt37w59SAAAAMML1tMAAGCAWVlZzZo1i6KoDuUcDmfNmjVqCQkAAGB4QZ4GAAADb/Xq1dra2h0K29rafHx81BIPAADA8ILnHgEAYOBVVFSYmZkplUq2REtL6+WXX/7pp5/UGBUAAMBwgfU0AAAYeCYmJo6Ojlpa//1bRktLa/Xq1WoMCQAAYBhBngYAAIPinXfeUb2kaXr58uXqCgYAAGB4QZ4GAACDwtvbm31FTVtb+7XXXhs3bpx6QwIAABgukKcBAMCgMDIyev3115lUjabpVatWqTsiAACAYQN5GgAADJZVq1YxW4lwOJxly5apOxwAAIBhA3kaAAAMFnd3dy6XSwhxc3PT19dXdzgAAADDBvI0AAAYLAKBgFlGw0OPAAAAvYLz02CUoihK3SEAAAAMMG9v76SkJHVHAQADQEfdAQCoTUBAgL29vbqjABjh2tvbpVLpypUr1R3If0VHRxNCtm7dqu5ABldWVlZMTIxUKlV3IDB0mN82AIwMyNNg9LK3t1+xYoW6owAY+Tw9PXk8nrqj+C9mtWE0/N8/JiZmNEwTWFhJAxhJ8H4aAAAMLo1K0gAAAIYF5GkAAAAAAACaBXkaAAAAAACAZkGeBgAAAAAAoFmQpwEAAAAAAGgW5GkAAADdu3z5soGBwbfffqvuQAZLenr67t27k5OTLS0tKYqiKOqdd95RbeDi4iIUCrW1tWfMmJGdna2WIBUKxf79+y0tLXV1dU1NTbdv397U1KTa4MaNG46Ojnp6eiYmJkFBQS0tLWrvOSIiwtbWls/nCwQCW1vb4ODg+vp6tvbQoUPTp08XiURcLtfa2nrnzp0NDQ1M1TfffBMREdHe3t7DgQBghEGeBgAA0D2aptUdwiA6cOBAbGzsnj17vLy8Hj58aGVl9cILL5w5c+bSpUtsm6tXryYlJbm5ueXl5b344otqiTMgICAyMjI8PLy2tvbs2bMnT55877332Nq8vDwXF5clS5ZUV1enpKR8/vnnmzZtUnvPP/744/r164uLiysrK0NDQyMiIry9vdnaa9euffjhh0VFRTU1NeHh4TExMT4+PkyVu7s7j8dbsmRJXV1dD8cCgBGFBhiVCCFSqVTdUQCAGnh7e3t7e6s7ij8ll8vt7e373w9zwnVPWh4+fHjq1KlNTU1siZWV1dmzZ7W0tExNTevq6tjytLQ0Dw+P/sfWN4WFhVpaWu+//z5bsm/fPkLIvXv3mEtfX1+xWKxUKpnLyMhIiqJ+/fVXNfZM07Snp6fqvWXSsPLycubS1dW1ra2NrWXOuysuLmZLJBKJvb29QqHoyVga/tsGgF7BehoAAIAGOX36dFVV1ZANV1BQEBwcfPDgwQ7H3Dk4OAQEBJSVlW3fvn3Igunazz//rFQqX375ZbbkzTffJIRcuXKFENLW1nbp0iUnJyeKopjapUuX0jSdmpqqxp4JISkpKar31tTUlBDCPtz43XffaWtrs7Vjx44lhMjlcrYkJOT/sXfnYVEd6f7A6wANp2mBZtWWRTYFURw3EsD4I14nDMqgUSCgMQk6IREzQRRuXAKKQDCoQS4KcTSGZILKoiiJSOQyhEe5LqMXiQQ1AxhEcGFRbKBBuuH8/jhPzu0BhAaBbuD7+StdVf2eOnV4Aq9VpyqypKQkISFBkWsBwFiCPA0AAKAfRUVFFhYWFEUdPHiQEJKcnCwQCLS1tbOzs5csWaKrq2tmZnbixAm2cWJiIk3TJiYm69evF4lENE27urpevXqVrQ0ODtbU1Jw0aRL78aOPPhIIBBRFNTQ0EEJCQkJCQ0MrKyspirK1tSWE/Pjjj7q6up999tkw3VpiYiLDMMuWLetZFRMTM23atK+++io/P7/X7zIMEx8fP336dC0tLX19/TfffPPOnTtsVd9DRAjp7OzcsWOHhYUFn8+fNWsWO/vXNzU1NUIIn8/nSqZOnUoIuX37NiHk7t27LS0tFhYWXK2NjQ0h5ObNm0qM3FN5eblQKJwyZUqvtbW1tXw+38rKiivR19d3c3NLSEhgxvTKWwDoCXkaAABAP1577bVLly5xHzds2LBp06a2tjYdHZ309PTKykpra+vAwECpVEoICQ4ODggIkEgkGzdurKqqKi4ulslkb7zxxv379wkhiYmJ7No2VlJS0q5du7iPCQkJXl5eNjY2DMNUVFQQQthtJLq6uobp1nJycuzs7LS1tXtW8fn8b775Rk1NLTAwsLW1tWeDyMjIbdu2ffrpp3V1dRcuXLh///7ChQsfP35M+hsiQsjWrVv37Nmzf//+hw8fenl5rV69+vr163131d7envyeO7EMDQ0JIfX19YSQR48eEUJ0dHS4Wpqm+Xw+2x9lReZIpdLa2tqDBw/m5+cfOHBAU1OzZxuJRFJQUBAYGNitds6cObW1tT///LPilwOAMQB5GgAAwCC5urrq6uoaGxv7+/u3trZWV1dzVRoaGuxEk4ODQ3JycnNzc0pKyiAu4enpKRaLIyIihq7X/6e1tfW3335jZ4d65eLismnTpqqqqq1bt3aramtri4+PX7ly5Zo1a/T09BwdHQ8dOtTQ0HD48GH5Zr0OUXt7e3Jy8ooVK7y9vYVCYXh4OI/H63d8HB0dPTw8kpKSCgoK2tvbHz16lJWVRVEUm/uxGzDKryEkhPB4vG7bNo5wZI65ubmZmVlkZOSePXv8/Px6bRMbGysSiWJiYrqVs5N7paWlil8OAMYA5GkAAAAvi50A4SaLupk/f762tja3JlB11NXVMQzT62QaJyYmxs7OLikpqaioSL68rKyspaVl/vz5XImTk5Ompia3wrMb+SH69ddfJRLJzJkz2So+nz9p0iRFxictLc3X1/fdd981MDBYsGDB6dOnGYZh577Yd8BkMpl8+46ODvnVjEqJzLp//35dXd3x48e//fbbOXPm9HwFMSsrKyMj4/z58/ITdyz2AQ1o+g4AxgDkaQAAAMNOS0uLXUSnUtrb2wkhWlpafbShaTolJYWiqHXr1snPILGbxU+YMEG+sVAobG5u7ve67CrK8PBw6nf37t2T3zzjRfT09A4dOlRTUyORSCorK7/44gtCyOTJkwkh7Ct/8keTSSSS9vZ2kUjUb9hhjczi8XjGxsbu7u5paWllZWWxsbHytWlpaZ9//nlhYaGlpWXP77IJIfuwAGD8QJ4GAAAwvKRSaVNTk5mZmbI70h2bAPR7krKLi8vmzZvLy8ujo6O5QqFQSAjplpUpeJvGxsaEkP3798vvQH358uWB9v/atWuEkEWLFhFCrKysdHR07t27x9WyL/jNmjVroGGHNbKtra26unpZWRlXcuDAgdTU1IKCAjYt7Kmjo4P8+zYnADAeIE8DAAAYXoWFhQzDODs7sx81NDRetEJyhJmYmFAU9ezZs35bRkdH29vb37hxgyuZOXPmhAkT5Df/uHr1akdHx7x58/qNZm5uTtN0SUnJ4LrNOXLkiJWVlZubGyFEQ0Nj6dKlFy5c4PZcyc3NpSiq160sRyxyY2Pj6tWr5UvKy8s7OzvNzc0JIQzDbNmypbS09MyZM91mJuWxD2jixImDuBEAGL2QpwEAAAy9rq6up0+fymSymzdvhoSEWFhYBAQEsFW2trZPnjw5c+aMVCqtr6+Xn6ghhBgYGDx48KCqqqq5uVkqlebm5g7fvvza2trW1tY1NTX9tmRXP8rvpUHTdGhoaFZWVmpqqlgsLi0tDQoKEolEH374oSLR1q5de+LEieTkZLFY3NnZWVNT8/DhQ0KIv7//xIkTi4uLe/3iK6+8cu/ePZlMVlVVFRYWlp+ff/ToUW53xIiIiMePH+/cubO1tfXy5ct79+4NCAiws7Nja5USWSAQ5OXlFRQUiMViqVR648aN9957TyAQbN68mRBy69atPXv2HDlyhMfjUXL27dsnH4R9QI6Ojv0OLACMJcjTAAAA+nHw4EEnJydCyJYtW5YvX56cnLx//35CyKxZs+7evXvkyJHQ0FBCiIeHR3l5OfuV9vZ2R0dHPp+/cOHCadOm/fTTT9xrYBs2bFi0aNGqVavs7Oyio6PZ9WwuLi7sxv1BQUEmJiYODg5Lly598uTJcN+ap6dnWVkZ9+LZ6dOnbW1tKysrnZycPv74Y/mWzs7ObHbB2blzZ2xsbFRUlJGRkZubm6WlZWFhoUAgIIT0O0QJCQmbNm2Ki4szNDQUiUQhISFPnz4lhHR0dNTV1b3oCGmhUDh79mw+nz937tw7d+5cvHiRXZrImjFjxvnz5/Py8gwNDb29vdetW/fll19ytUqJTNP0ggUL3n//fVNTUx0dHV9fX0tLyytXrrB7qCh4JNq1a9dMTU0Ht8wSAEYvCscmwvhEUVR6err8KUYAME74+voSQjIzM4fvEuvXr8/MzGxsbBy+S/QrIyPDz8+v39/yFRUV06dPT0lJWbNmzch0rG9dXV2vv/56QEDAunXrEJkQ0tjYaGZmFhMTwya6fRuBn20AGDGYTwMAABh6/W7OoSJsbW2joqKioqJaWlqU3RfS2dl55syZ5uZmf39/RGZFRkbOnj07ODh4OIIDgCpDngbQOycnJ3V19dmzZw9H8LVr19I0TVHU2Nhned++fexuBIcOHWJLzp07p6en98MPPwxJ/KGN9iKnTp2ytraWf0VEQ0PDyMjoj3/8Y1ZW1lBdpe9HL9+Hd955R77K3d1dR0dHXV19xowZL3rBZriNjQcNPW3bts3X19ff31+RDUWGVWFh4alTp3Jzc/s+0m2cRCaExMfHl5SUnDt3jsfjDXlwAFBxyNMAenft2jX5lxOGVkpKSlhY2DAFH3lhYWGXLl2SLxnaBdUjszzb29v77t27NjY2enp67C7h9fX16enptbW13t7e6enpQ3KVvh891wdDQ8PU1NScnByuKi8vLzMz08vLq6ysbO7cuUPSmYEaGw96BGzfvj0lJeXZs2dWVlYnT55UdncU8tlnnwUHB+/evVu53Vi8ePGxY8fY88oQOTs7+/nz54WFhfr6+kMeHABUH/I0gL5QFDXQr7S1tbm6ug5HZ0YRT0/PZ8+eeXl5De7r3cbwJaMNmr6+/uLFi//rv/6LEJKRkdFv+yF89ImJiWpqah9++KHS5zf6NjYe9JCLjY19/vw5wzC//fabj4+PsrujKHd3988//1zZvYD/s3z58m3btsnvsQkA4wryNIC+DGKpydGjR+vq6hRsPIg8cDwY0BgON0tLS0JIU1NTvy2H8NG7urqGhITU1taOpXnXnlTqQQMAAKgU5GkAfamoqLC3txcIBOzm2kVFRVzVxYsXHRwc9PT0aJp2dHQ8f/48ISQkJCQ0NLSyspKiKFtbW7bld999N3/+fJqmBQKBpaVldHQ0W66mppaTk7NkyRI9PT2RSPT1118r0qXk5GSBQKCtrZ2dnb1kyRJdXV0zM7MTJ05wDRiGiY+Pnz59upaWlr6+/ptvvnnnzh22as+ePdra2jo6OnV1daGhoaampkFBQQKBQE1Nbd68eRMnTuTxeAKBYO7cuQsXLmQPohUKhZ988knfd91NUVGRhYUFRVEHDx5kx5Dq4b//+78VHMNu0fq+wX4H58cffxzoUVQ3b94khLDH3fYxCEP+6GNiYqZNm/bVV1/l5+f32jE86D4eNAAAwKjHAIxLhJD09PS+2yxevNja2vq3336TSqW//PLLq6++StP0v/71L7Y2MzMzMjLyyZMnjY2Nzs7OhoaGbLm3t7eNjQ0XhD1BaPfu3Y2NjU+ePPnb3/729ttvMwzz6aefEkL+8Y9/NDU1PXnyZOnSpVpaWq2trYp0nvvus2fP6urqFi5cKBAIOjo62NodO3Zoamp+9913TU1NN2/enDt3rpGR0aNHj+S/u3HjxgMHDqxcufL27ds7d+4khFy9erW1tbWhocHDw4MQkpOTU19f39raym4yVlJS0vddswciffnll+xH9hioAwcOsFVbt25lb+3hw4f6+vqurq6dnZ2Kj6F8NAVv8EWDc/bsWR0dnaioqBeNrfz7aRKJJDc3d8qUKe7u7i0tLVyb4X70NjY2v/32G8Mwly5dUlNTs7S0ZK+em5u7fPlyrhkedB8Pum8+Pj4+Pj6KtBzV2Jcqld0LGFHj5GcbYJzA/8FhnFIwT/vDH/7AfWTnVcLCwnq2jI2NJYTU1dUx//6nZ0dHh1AoXLRoEddSJpMlJCQwv/+V2dbWxpb//e9/J4T88ssvinS+23eTkpIIIRUVFQzDSCSSCRMm+Pv7c43/+c9/EkK4zKTbdxmGYf98b25uZj9+++23hJDS0lL5r6elpfV91338+S5vxYoVNE3fuXOn72h9/Pk+0BuUHxxF2NjYdPvHLEdHx2+//ZZ93Ujxbr/Mo+fyNIZh2BOT/vrXvzL/nqfhQb/Mgx4nf8siTxuHxsnPNsA4oTHYeTiAccfR0VFPT4/N1rphX2PreVzSzZs3m5qa/vSnP3El6urqGzdufFEEqVQ6iI5pampy3y0rK2tpaZk/fz5X6+TkpKmpefXq1QFFk8lk/XbsRXf9IhkZGadPn46Li7Ozsxt0tIHeoPzgKEhPT499G00mkz1+/DgvLy84ODg2NraoqMjIyEjBbg/Vo4+JiTl79mxSUpKfn598OR50NwN90DU1NYrsDTOqXb58mSi2BQ6MGTU1NWZmZsruBQAMDeRpAAPA4/G4PwRzcnL27t1bVlYmFotf9NehWCwmhAiFwhHrIZtgTJgwQb5QKBQ2NzcPSXxF7rpXjY2NH3/8sZOTEztBNOhow32D8jQ0NExNTdeuXdvZ2RkYGLh79+4vvvhCwW4P1aOnaTolJeW1115bt25dXFwcV44H/ZKuXLnSLfUdq8bJbQJnFG0xCgB9wz4iAIqSyWRPnjyxsLAghFRXV69YsWLSpElXr1599uyZ/B/Q8iZPnkwIaWhoGLFOsolBt79lm5qahuRfWBW8615t3LixqakpJSWF22N6cNGG9QZfxNHRkRBy69YtooxH7+Lisnnz5vLycm4bEoIH/dLGw9owrHsch5CkAYwlyNMAFPXTTz91dXWxRwyXlpZKpdINGzZYW1vTNP2iPdYtLS0NDAzy8vJGrJMzZ86cMGHC9evXuZKrV692dHTMmzfv5YMreNc95eTkHDt2LCIiYsaMGWzJf/7nfw4u2rDe4Iv87//+LyGEXcWnlEcfHR1tb29/48YNrgQPGgAAYGxDngbQl46OjmfPnslksuLi4uDg4ClTpgQEBBBC2Fm1/Pz89vb28vJy+XdmDAwMHjx4UFVV1dzcrKamtn379gsXLgQHB9fW1nZ1dTU3N7PTMsOEpunQ0NCsrKzU1FSxWFxaWhoUFCQSiT788MOXD97HXfdBLBavX79+9uzZW7duJYS0t7dfv369pKREwTHstkzuJW8wNzdXkX3529raurq6GIZ58OBBSkpKeHi4kZHRpk2b+h6E4Xv07OpH+eNu8aABAADGOGVP0QMoB1Fgv8eUlJRFixaZmJhoaGgYGhquWrXq3r17XO2WLVsMDAyEQqGvry974pONjU11dXVxcfGUKVP4fP5rr73G7iF+8OBBR0dHmqZpmp4zZ05SUlJcXByfzyeETJ06tbKyMjU1VV9fnxBiZmbW75aPSUlJ2tra3HcPHz6sq6tLCJkyZQp7ZkBXV9fevXunTp3K4/H09fVXrFjx66+/st/lrmtubv7dd98xDJOQkMBGs7S0vHjx4ueff66np0cImThx4rFjx9LS0iZOnEgI0dfXP3HixIvuOiQkhG0mEAhWrlx54MCBSZMmEUK0tbWXLVu2b9++nv/nWbp0qYJjGB4eLh+t7xvsd3DOnTuno6MTExPTc2CzsrJ6bvaopaU1derUDRs2VFdXj8Cj5/pgZGTE7vEo7z//8z/l9+XHg+7jQfdtnOyJh3WP49A4+dkGGCcohmEGk94BjHIURaWnp7/11lvK7ggAjDRfX19CSGZmprI7MrwyMjL8/PzwW35cGSc/2wDjncxpSQAAIABJREFUBNY9AgAAAAAAqBbkaQCq5c6dO9SL+fv7K7uDAAAAADDskKcBqBZ7e/s+ViqnpaUpu4MAMDbl5+dv27bt1KlT1tbW7D8MvfPOO/IN3N3ddXR01NXVZ8yYUVxcrJROSqXSHTt2WFtba2pqmpqahoWFtbW1yTcoKipasGCBtra2SCTasmXL8+fPlR45Li7O3t6ez+cLBAJ7e/uIiAj2fEVWVFSUg4ODrq6ulpaWra3tJ5980tLSwlZ9//33cXFxih8xDwBjzQi9BwegYogC+4gAwJg0TvZaGNA+Ijt27PDy8hKLxexHGxsbQ0NDQsjZs2flm+Xm5spvZjPyNmzYQNP0iRMnxGLxTz/9pKuru3r1aq72l19+4fP5ERERLS0tly5dMjIyWrt2rdIje3p67tu3r66urrm5OSMjg8fjvfHGG1ytm5tbUlJSY2OjWCxOT0/n8XgeHh5cbUJCgpub29OnTxW81jj52QYYJ5CnwTiFPA1g3BqBv2UlEomLi4tyQymep+3evXvatGltbW1ciY2NzbFjx9TU1ExNTZuamrhy5eZplZWVampqH3zwAVcSHh5OCLl16xb70c/Pz8rKij1Ug2GYvXv3UhR1+/ZtJUZmGGbFihXyY8tu9fHgwQP2o6enp0wm42rZ3a3kN5gNDg52cXGRSqWKXAt5GsBYgnWPAAAAQ+zo0aN1dXWqFqpXFRUVERERu3btomlavtzV1TUkJKS2tjYsLGz4rj4g165d6+rqevXVV7kSDw8PQsj58+cJITKZLCcnx83NjTtLfcmSJQzDZGdnKzEyISQrK0t+bE1NTQkh3OLGs2fPyh+NaGRkRAiRSCRcSWRkZElJSUJCgiLXAoCxBHkaAABALxiGiY+Pnz59upaWlr6+/ptvvnnnzh22Kjg4WFNTkz3wjRDy0UcfCQQCiqIaGhoIISEhIaGhoZWVlRRF2draJiYm0jRtYmKyfv16kUhE07Srqyt33veAQhFCfvzxR0XOaldcYmIiwzDLli3rWRUTEzNt2rSvvvoqPz9/oEOUnJwsEAi0tbWzs7OXLFmiq6trZmZ24sQJ7rudnZ07duywsLDg8/mzZs1iZ//6pqamRghhzwZkTZ06lRBy+/ZtQsjdu3dbWlrYc9VZ7GmEN2/eVGLknsrLy4VC4ZQpU3qtra2t5fP5VlZWXIm+vr6bm1tCQgKDIxYAxhnkaQAAAL2IjIzctm3bp59+WldXd+HChfv37y9cuPDx48eEkMTERPnTF5OSknbt2sV9TEhI8PLysrGxYRimoqIiODg4ICBAIpFs3LixqqqquLhYJpO98cYb9+/fH2goQgi7q0RXV9dQ3WZOTo6dnR17bng3fD7/m2++UVNTCwwMbG1t7dmgjyHasGHDpk2b2tradHR00tPTKysrra2tAwMDpVIp+92tW7fu2bNn//79Dx8+9PLyWr169fXr1/vuqr29Pfk9d2KxL9HV19cTQh49ekQI0dHR4Wppmubz+Wx/lBWZI5VKa2trDx48mJ+ff+DAAU1NzZ5tJBJJQUFBYGBgt9o5c+bU1tb+/PPPil8OAMYA5GkAAADdtbW1xcfHr1y5cs2aNXp6eo6OjocOHWpoaDh8+PDgAmpoaLDzTg4ODsnJyc3NzSkpKYOI4+npKRaLIyIiBteNblpbW3/77Td2dqhXLi4umzZtqqqq2rp1a7cqBYfI1dVVV1fX2NjY39+/tbW1urqaENLe3p6cnLxixQpvb2+hUBgeHs7j8fodEEdHRw8Pj6SkpIKCgvb29kePHmVlZVEUxeZ+7AaM8msICSE8Hq/bto0jHJljbm5uZmYWGRm5Z88ePz+/XtvExsaKRKKYmJhu5ezkXmlpqeKXA4AxAHkaAABAd2VlZS0tLfPnz+dKnJycNDU1ufWKL2P+/Pna2trcEkElqqurYxim18k0TkxMjJ2dXVJSUlFRkXz5QIeInSNiM59ff/1VIpHMnDmTreLz+ZMmTVJkQNLS0nx9fd99910DA4MFCxacPn2aYRh27ot9B0wmk8m37+jokF/NqJTIrPv379fV1R0/fvzbb7+dM2dOz3cOs7KyMjIyzp8/Lz9xx2If0ICm7wBgDECeBgAA0F1TUxMhZMKECfKFQqGwubl5SOJraWmxa+qUq729ne1MH21omk5JSaEoat26dfIzSC8zROwqyvDwcOp39+7dk98840X09PQOHTpUU1MjkUgqKyu/+OILQsjkyZMJIew7fvJHk0kkkvb2dpFI1G/YYY3M4vF4xsbG7u7uaWlpZWVlsbGx8rVpaWmff/55YWGhpaVlz++yCSH7sABg/ECeBgAA0J1QKCSEdEs5mpqazMzMXj64VCodqlAviU0A+j1J2cXFZfPmzeXl5dHR0VzhywyRsbExIWT//v3yO1Bfvnx5oP2/du0aIWTRokWEECsrKx0dnXv37nG17Bt9s2bNGmjYYY1sa2urrq5eVlbGlRw4cCA1NbWgoIBNC3vq6Ogg/77NCQCMB8jTAAAAups5c+aECRPkd7a4evVqR0fHvHnz2I8aGhrclhgDVVhYyDCMs7Pzy4d6SSYmJhRFPXv2rN+W0dHR9vb2N27c4Er6HaI+mJub0zRdUlIyuG5zjhw5YmVl5ebmRgjR0NBYunTphQsXuE1WcnNzKYrqdSvLEYvc2Ni4evVq+ZLy8vLOzk5zc3NCCMMwW7ZsKS0tPXPmTLeZSXnsA5o4ceIgbgQARi/kaQAAAN3RNB0aGpqVlZWamioWi0tLS4OCgkQi0Ycffsg2sLW1ffLkyZkzZ6RSaX19vfxkCyHEwMDgwYMHVVVVzc3NbA7W1dX19OlTmUx28+bNkJAQCwuLgICAQYTKzc0dwn35tbW1ra2ta2pqFBmQlJQU+b00+h2ivqOtXbv2xIkTycnJYrG4s7Ozpqbm4cOHhBB/f/+JEycWFxf3+sVXXnnl3r17MpmsqqoqLCwsPz//6NGj3O6IERERjx8/3rlzZ2tr6+XLl/fu3RsQEGBnZ8fWKiWyQCDIy8srKCgQi8VSqfTGjRvvvfeeQCDYvHkzIeTWrVt79uw5cuQIj8ej5Ozbt08+CPuAHB0d+x1YABhLkKcBAAD0YufOnbGxsVFRUUZGRm5ubpaWloWFhQKBgK3dsGHDokWLVq1aZWdnFx0dza5Jc3FxYXfbDwoKMjExcXBwWLp06ZMnTwgh7e3tjo6OfD5/4cKF06ZN++mnn7i3wgYaamh5enqWlZVxL56dPn3a1ta2srLSycnp448/lm/p7OzMZheKDFFycvL+/fsJIbNmzbp79+6RI0dCQ0MJIR4eHuXl5YSQhISETZs2xcXFGRoaikSikJCQp0+fEkI6Ojrq6upedIS0UCicPXs2n8+fO3funTt3Ll68yC5NZM2YMeP8+fN5eXmGhobe3t7r1q378ssvuVqlRKZpesGCBe+//76pqamOjo6vr6+lpeWVK1fYPVQUPBLt2rVrpqamg1tmCQCjF4VjE2F8oigqPT1d/tgiABgnfH19CSGZmZkjdsX169dnZmY2NjaO2BUJIRkZGX5+fv3+lq+oqJg+fXpKSsqaNWtGpmN96+rqev311wMCAtatW4fIhJDGxkYzM7OYmBg20e3byP9sA8DwwXwaAADAsOt3rw5lsbW1jYqKioqKamlpUXZfSGdn55kzZ5qbm/39/RGZFRkZOXv27ODg4OEIDgCqDHkaAADAuLZt2zZfX19/f39FNhQZVoWFhadOncrNze37SLdxEpkQEh8fX1JScu7cOR6PN+TBAUDFIU8DAAAYRtu3b09JSXn27JmVldXJkyeV3Z3effbZZ8HBwbt371ZuNxYvXnzs2DH2vDJEzs7Ofv78eWFhob6+/pAHBwDVp6HsDgAAAIxlsbGx3Q41Vk3u7u7u7u7K7gX8n+XLly9fvlzZvQAApcF8GgAAAAAAgGpBngYAAAAAAKBakKcBAAAAAACoFuRpAAAAAAAAqgXnXMM4RVGUs7OzmZmZsjsCACPtypUrhBBnZ2dld2R41dTUXLlyxcfHR9kdgZFz5coVZ2dnnHMNMDYgT4NxytfXV9ldABgXHj16dOPGjSVLlii7IwDjgouLy+bNm5XdCwAYAsjTAABgGGVkZPj5+eF3DQAAwIDg/TQAAAAAAADVgjwNAAAAAABAtSBPAwAAAAAAUC3I0wAAAAAAAFQL8jQAAAAAAADVgjwNAAAAAABAtSBPAwAAAAAAUC3I0wAAAAAAAFQL8jQAAAAAAADVgjwNAAAAAABAtSBPAwAAAAAAUC3I0wAAAAAAAFQL8jQAAAAAAADVgjwNAAAAAABAtSBPAwAAAAAAUC3I0wAAAAAAAFQL8jQAAAAAAADVgjwNAAAAAABAtSBPAwAAAAAAUC3I0wAAAAAAAFQL8jQAAAAAAADVgjwNAAAAAABAtSBPAwAAAAAAUC3I0wAAAAAAAFQL8jQAAAAAAADVgjwNAAAAAABAtSBPAwAAAAAAUC3I0wAAAAAAAFQL8jQAAAAAAADVgjwNAAAAAABAtSBPAwAAAAAAUC3I0wAAAAAAAFSLhrI7AAAAY4pUKm1paeE+tra2EkKePn3KlVAUJRQKldAzAACA0YNiGEbZfQAAgLHj8ePHpqamnZ2dL2qwaNGigoKCkewSAADAqIN1jwAAMJQmTpz4//7f/1NT6/33C0VRq1atGuEuAQAAjDrI0wAAYIi98847L6pSV1dfuXLlSHYGAABgNEKeBgAAQ8zb21tDo5f3n9XV1T08PAwNDUe+SwAAAKML8jQAABhiurq6S5Ys6ZmqMQyzZs0apXQJAABgdEGeBgAAQ2/NmjU9txLR1NT885//rJT+AAAAjC7I0wAAYOj9+c9/1tbWli/h8XgrVqwQCATK6hIAAMAogjwNAACGHk3TK1eu5PF4XIlUKn377beV2CUAAIBRBHkaAAAMi9WrV0ulUu6jrq7uG2+8ocT+AAAAjCLI0wAAYFj88Y9/NDAwYP+bx+OtWrVKU1NTuV0CAAAYLZCnAQDAsNDQ0Fi1ahW79FEqla5evVrZPQIAABg1KIZhlN0HAAAYm/7nf/7ntddeI4RMnDjxwYMHamr4x0EAAACF4FcmAAAMF1dXV1NTU0LIu+++iyQNAABAcd0PIQWAMSYjI0PZXYBxzcnJqba21tDQED+KoETm5uYuLi7K7gUAwABg3SPAGEdRlLK7AACgZD4+PpmZmcruBQDAAGA+DWDsS09Pf+utt5TdC1B1vr6+hJDh+Fv25MmTPj4+Qx52cDIyMvz8/PBvlOMK+7MNADC64G0BAAAYXqqTpAEAAIwWyNMAAAAAAABUC/I0AAAAAAAA1YI8DQAAAAAAQLUgTwMAAAAAAFAtyNMAAAAAAABUC/I0AAAYvHPnzunp6f3www/K7shwyc/P37Zt26lTp6ytrSmKoijqnXfekW/g7u6uo6Ojrq4+Y8aM4uJipXRSKpXu2LHD2tpaU1PT1NQ0LCysra1NvkFRUdGCBQu0tbVFItGWLVueP3+u9MhxcXH29vZ8Pl8gENjb20dERIjFYq42KirKwcFBV1dXS0vL1tb2k08+aWlpYau+//77uLi4zs5OBS8EADBKIU8DAIDBG9sHke3cuTMxMXH79u3e3t537961sbExNDRMTU3Nycnh2uTl5WVmZnp5eZWVlc2dO1cp/QwJCdm7d29sbGxjY+OxY8eOHDny/vvvc7VlZWXu7u6LFy+ur6/Pysr6+uuvg4KClB754sWLgYGB1dXVjx8/jo6OjouLkz+/oaCg4K9//WtVVVVDQ0NsbGxCQgJ3BtqyZctoml68eHFTU5OC1wIAGJUYABjTCCHp6enK7gWMAj4+Pj4+PsruxQtJJBIXF5eXj5Oenq7g777du3dPmzatra2NK7GxsTl27JiampqpqWlTUxNXnpubu3z58pfv2+BUVlaqqal98MEHXEl4eDgh5NatW+xHPz8/Kyurrq4u9uPevXspirp9+7YSIzMMs2LFCvmxZdOwBw8esB89PT1lMhlX+9ZbbxFCqquruZLg4GAXFxepVKrItVT8ZxsAoFeYTwMAgFHg6NGjdXV1I3a5ioqKiIiIXbt20TQtX+7q6hoSElJbWxsWFjZinenbtWvXurq6Xn31Va7Ew8ODEHL+/HlCiEwmy8nJcXNzoyiKrV2yZAnDMNnZ2UqMTAjJysqSH1tTU1NCCLe48ezZs+rq6lytkZERIUQikXAlkZGRJSUlCQkJilwLAGA0Qp4GAACDVFRUZGFhQVHUwYMHCSHJyckCgUBbWzs7O3vJkiW6urpmZmYnTpxgGycmJtI0bWJisn79epFIRNO0q6vr1atX2drg4GBNTc1JkyaxHz/66COBQEBRVENDAyEkJCQkNDS0srKSoihbW1tCyI8//qirq/vZZ58N060lJiYyDLNs2bKeVTExMdOmTfvqq6/y8/N7/S7DMPHx8dOnT9fS0tLX13/zzTfv3LnDVvU9RISQzs7OHTt2WFhY8Pn8WbNmsbN/fVNTUyOE8Pl8rmTq1KmEkNu3bxNC7t6929LSYmFhwdXa2NgQQm7evKnEyD2Vl5cLhcIpU6b0WltbW8vn862srLgSfX19Nze3hIQEZkyvvAWA8Qx5GgAADNJrr7126dIl7uOGDRs2bdrU1tamo6OTnp5eWVlpbW0dGBgolUoJIcHBwQEBARKJZOPGjVVVVcXFxTKZ7I033rh//z4hJDExkV3bxkpKStq1axf3MSEhwcvLy8bGhmGYiooKQgi7jURXV9cw3VpOTo6dnZ22tnbPKj6f/80336ipqQUGBra2tvZsEBkZuW3btk8//bSuru7ChQv3799fuHDh48ePSX9DRAjZunXrnj179u/f//DhQy8vr9WrV1+/fr3vrtrb25PfcyeWoaEhIaS+vp4Q8ujRI0KIjo4OV0vTNJ/PZ/ujrMgcqVRaW1t78ODB/Pz8AwcOaGpq9mwjkUgKCgoCAwO71c6ZM6e2tvbnn39W/HIAAKMI8jQAABhirq6uurq6xsbG/v7+ra2t1dXVXJWGhgY70eTg4JCcnNzc3JySkjKIS3h6eorF4oiIiKHr9f9pbW397bff2NmhXrm4uGzatKmqqmrr1q3dqtra2uLj41euXLlmzRo9PT1HR8dDhw41NDQcPnxYvlmvQ9Te3p6cnLxixQpvb2+hUBgeHs7j8fodH0dHRw8Pj6SkpIKCgvb29kePHmVlZVEUxeZ+7AaM8msICSE8Hq/bto0jHJljbm5uZmYWGRm5Z88ePz+/XtvExsaKRKKYmJhu5ezkXmlpqeKXAwAYRZCnAQDAcGEnQLjJom7mz5+vra3NrQlUHXV1dQzD9DqZxomJibGzs0tKSioqKpIvLysra2lpmT9/Plfi5OSkqanJrfDsRn6Ifv31V4lEMnPmTLaKz+dPmjRJkfFJS0vz9fV99913DQwMFixYcPr0aYZh2Lkv9h0wmUwm376jo0N+NaNSIrPu379fV1d3/Pjxb7/9ds6cOT1fQczKysrIyDh//rz8xB2LfUADmr4DABhFkKcBAIDSaGlpsYvoVEp7ezshREtLq482NE2npKRQFLVu3Tr5GSR2s/gJEybINxYKhc3Nzf1el11FGR4eTv3u3r178ptnvIient6hQ4dqamokEkllZeUXX3xBCJk8eTIhhH3lT/5oMolE0t7eLhKJ+g07rJFZPB7P2NjY3d09LS2trKwsNjZWvjYtLe3zzz8vLCy0tLTs+V02IWQfFgDA2IM8DQAAlEMqlTY1NZmZmSm7I92xCUC/Jym7uLhs3ry5vLw8OjqaKxQKhYSQblmZgrdpbGxMCNm/f7/8vsyXL18eaP+vXbtGCFm0aBEhxMrKSkdH5969e1wt+4LfrFmzBhp2WCPb2tqqq6uXlZVxJQcOHEhNTS0oKGDTwp46OjrIv29zAgAwliBPAwAA5SgsLGQYxtnZmf2ooaHxohWSI8zExISiqGfPnvXbMjo62t7e/saNG1zJzJkzJ0yYIL/5x9WrVzs6OubNm9dvNHNzc5qmS0pKBtdtzpEjR6ysrNzc3AghGhoaS5cuvXDhArfnSm5uLkVRvW5lOWKRGxsbV69eLV9SXl7e2dlpbm5OCGEYZsuWLaWlpWfOnOk2MymPfUATJ04cxI0AAKg+5GkAADByurq6nj59KpPJbt68GRISYmFhERAQwFbZ2to+efLkzJkzUqm0vr5efqKGEGJgYPDgwYOqqqrm5mapVJqbmzt8+/Jra2tbW1vX1NT025Jd/Si/lwZN06GhoVlZWampqWKxuLS0NCgoSCQSffjhh4pEW7t27YkTJ5KTk8VicWdnZ01NzcOHDwkh/v7+EydOLC4u7vWLr7zyyr1792QyWVVVVVhYWH5+/tGjR7ndESMiIh4/frxz587W1tbLly/v3bs3ICDAzs6OrVVKZIFAkJeXV1BQIBaLpVLpjRs33nvvPYFAsHnzZkLIrVu39uzZc+TIER6PR8nZt2+ffBD2ATk6OvY7sAAAoxHyNAAAGKSDBw86OTkRQrZs2bJ8+fLk5OT9+/cTQmbNmnX37t0jR46EhoYSQjw8PMrLy9mvtLe3Ozo68vn8hQsXTps27aeffuJeA9uwYcOiRYtWrVplZ2cXHR3NrmdzcXFhN+4PCgoyMTFxcHBYunTpkydPhvvWPD09y8rKuBfPTp8+bWtrW1lZ6eTk9PHHH8u3dHZ2ZrMLzs6dO2NjY6OiooyMjNzc3CwtLQsLCwUCASGk3yFKSEjYtGlTXFycoaGhSCQKCQl5+vQpIaSjo6Ouru5FR0gLhcLZs2fz+fy5c+feuXPn4sWL7NJE1owZM86fP5+Xl2doaOjt7b1u3bovv/ySq1VKZJqmFyxY8P7775uamuro6Pj6+lpaWl65coXdQ0XBI9GuXbtmamo6uGWWAACqj8IBkQBjG0VR6enp8idTAfTK19eXEJKZmTl8l1i/fn1mZmZjY+PwXaJfGRkZfn5+/f7uq6iomD59ekpKypo1a0amY33r6up6/fXXAwIC1q1bh8iEkMbGRjMzs5iYGDbR7dsI/GwDAAw5zKcBAMDI6XdzDhVha2sbFRUVFRXV0tKi7L6Qzs7OM2fONDc3+/v7IzIrMjJy9uzZwcHBwxEcAEAVIE8DgJd17tw5PT29H374QcVj9u348eMURbm6ur5MkLExFMDatm2br6+vv7+/IhuKDKvCwsJTp07l5ub2faTbOIlMCImPjy8pKTl37hyPxxvy4AAAKgJ5GgC8rOFYPj3yS7KPHz9uY2Nz+fJldm/xwRkbQzFMtm/fnpKS8uzZMysrq5MnTyq7Owr57LPPgoODd+/erdxuLF68+NixY+x5ZYicnZ39/PnzwsJCfX39IQ8OAKA68H4awBg3HO+ntbW1LV68+NKlSyoeU3GNjY1OTk7R0dFr1qyJiIiIiopS8ItjaSjGyTs8Cr6fBmPJOPnZBoAxBvNpADBgR48eraurU/2YisvIyPD09Fy2bBlN0999953if8SPvaEAAAAAVYA8DQDIxYsXHRwc9PT0aJp2dHQ8f/48V/Xdd9/Nnz+fpmmBQGBpaRkdHR0SEhIaGlpZWUlRlK2tbVFRkYWFBUVRBw8eJIRMnz6doig1NbV58+ZJJBJCyCeffMJG/uabb150rb5jEkIYhomPj58+fbqWlpa+vv6bb755584dtio5OVkgEGhra2dnZy9ZskRXV9fMzOzEiRPcLfz444/9HrR1/PjxlStX6ujouLu7V1VVXbx4sWebMTAUAAAAMGowADCmEULS09P7bpOZmRkZGfnkyZPGxkZnZ2dDQ0O2nD3oaffu3Y2NjU+ePPnb3/729ttvMwzj7e1tY2PDfZ093urAgQMMw8hkMktLSwsLC5lMxjXYtGnT/v37+75WHzEZhtmxY4empuZ3333X1NR08+bNuXPnGhkZPXr0iK399NNPCSH/+Mc/nj17VldXt3DhQoFA0NHRwdaePXtWR0cnKirqRbd/7949Y2NjtsPfffcdIeQvf/lLtzZjYyj65uPj4+Pjo0jLUS09PR2/+8abcfKzDQBjDObTAID4+Pjs3LlTX1/fwMBg2bJljY2N9fX1Uql0165dixYt2rp1q4GBgb6+/l/+8hf2UOM+qKurb9y4sbq6Oisriy2RSCSnTp3iDlDq9Vp9x2xra4uPj1+5cuWaNWv09PQcHR0PHTrU0NBw+PBh+Waurq66urrGxsb+/v6tra3V1dVsuaenp1gsjoiIeFH848eP//nPf1ZXVyeELFu2TEtLKzMzkzvgmBAyZoYCAAAARgsNZXcAAFQLu891Z2fnzZs3m5qa/vSnP3FVbOLRb4T3338/MjIyISGBfXc/NTX1zTff1NXV7eNafQcsKytraWmZP38+V+Lk5KSpqXn16tVe22tqahJCpFJpv11lHT9+PDY2lv1vXV1dd3f3H374ITs7mzv3afwMxZUrV9iujmE1NTXk940lYJy4cuWKs7OzsnsBADAwmE8DAJKTk/P6668bGxtraWl98sknbKFYLCaECIXCgUabMGHCBx98cOnSpX/+85+EkC+//FL+LNper9W3pqYmNqx8oVAobG5uHmjfevrll19KS0u9vLyo37Enlf3973/n2oyToQAAAADVgfk0gPGuurp6xYoVK1eu/PrrrydPnnzgwAE2Z5g8eTIhpKGhYRAxg4ODExIS9u/fHxQUZG5ubmNj0/e1+sYmSN1SkaamJjMzs0H0rZtjx46tWrXq+PHjXMnTp09NTU3z8vIePXrEnv40ToaCEOLs7Dzm9y5n9+Uf87cJ8jB9CgCjEebTAMa70tJSqVS6YcMGa2trmqYpimLLLS0tDQwM8vLyBhHTzMzsrbfeOnnyZEREREhISL/X6tvMmTMnTJhw/fp1ruTq1asdHR3z5s0bRN/kMQyTlpb20UcfyRfq6+v7+vp2dnascv/bAAAgAElEQVRyydt4GAoAAABQKcjTAMY7CwsLQkh+fn57e3t5eTn3ppOWltb27dsvXLgQHBxcW1vb1dXV3Nx869YtQoiBgcGDBw+qqqqam5tf9O5TaGioTCZ7+vTpf/zHf/R7rb5j0jQdGhqalZWVmpoqFotLS0uDgoJEItGHH36oyA3m5ua+aF/+S5cu6erqLliwoFt5UFAQkVv6OGaGAgAAAEYNZW84CQDDiyiwL/+WLVsMDAyEQqGvry97TpeNjU11dTXDMAcPHnR0dKRpmqbpOXPmJCUlMQxTXFw8ZcoUPp//2muvhYeHs4sDtbW1ly1bJh920aJFX331lYLX6jtmV1fX3r17p06dyuPx9PX1V6xY8euvv7IBk5KStLW1CSFTp06trKw8fPgwu1HHlClT/vWvfzEMc+7cOR0dnZiYmG49+ctf/iIQCDQ0NP7whz8UFxdz5dHR0SKRiP0/pKmpKXvLY2Mo+jZO9i7Hvvzj0Dj52QaAMYZiGGbEc0MAGDkURaWnp7/11lvK7gioOvYdnjH/4hb7fhp+940r4+RnGwDGGKx7BAAAAAAAUC3I0wAAAF4oPz9/27Ztp06dsra2Zk9ueOedd+QbuLu76+joqKurz5gxo7i4WCmdlEqlO3bssLa21tTUNDU1DQsLkz+onRBSVFS0YMECbW1tkUi0ZcuW58+fKz1yXFycvb09n88XCAT29vYRERHsARisqKgoBwcHXV1dLS0tW1vbTz75pKWlha36/vvv4+Li+j1sEABg1FP2wksAGF5EgffTAJhx8w7PgN5P27Fjh5eXl1gsZj/a2NgYGhoSQs6ePSvfLDc3d/ny5UPc0YHYsGEDTdMnTpwQi8U//fSTrq7u6tWrudpffvmFz+dHRES0tLRcunTJyMho7dq1So/s6em5b9++urq65ubmjIwMHo/3xhtvcLVubm5JSUmNjY1isTg9PZ3H43l4eHC1CQkJbm5uT58+VfBa4+RnGwDGGORpAGMc8jRQ0Aj8LSuRSFxcXJQbSvE8bffu3dOmTWtra+NKbGxsjh07pqamZmpq2tTUxJUrN0+rrKxUU1P74IMPuJLw8HBCyK1bt9iPfn5+VlZWXV1d7Me9e/dSFHX79m0lRmYYZsWKFfJjy75C9uDBA/ajp6enTCbjatk3bNnNjVjBwcEuLi5SqVSRayFPA4DRCOseAQBghBw9erSurk7VQvWqoqIiIiJi165dNE3Ll7u6uoaEhNTW1oaFhQ3f1Qfk2rVrXV1dr776Klfi4eFBCDl//jwhRCaT5eTkuLm5cWf0LVmyhGGY7OxsJUYmhGRlZcmPrampKSGEW9x49uxZdXV1rtbIyIgQIpFIuJLIyMiSkpKEhARFrgUAMBohTwMAgAFgGCY+Pn769OlaWlr6+vpvvvnmnTt32Krg4GBNTU32IAFCyEcffSQQCCiKamhoIISEhISEhoZWVlZSFGVra5uYmEjTtImJyfr160UiEU3Trq6u3DlyAwpFCPnxxx9fdEre4CQmJjIMs2zZsp5VMTEx06ZN++qrr/Lz8wc6RMnJyQKBQFtbOzs7e8mSJbq6umZmZidOnOC+29nZuWPHDgsLCz6fP2vWLHb2r29qamqEED6fz5VMnTqVEHL79m1CyN27d1taWtjz+lg2NjaEkJs3byoxck/l5eVCoXDKlCm91tbW1vL5fCsrK65EX1/fzc0tISGBwdadADBGIU8DAIABiIyM3LZt26efflpXV3fhwoX79+8vXLjw8ePHhJDExET5EyCSkpJ27drFfUxISPDy8rKxsWEYpqKiIjg4OCAgQCKRbNy4saqqqri4WCaTvfHGG/fv3x9oKEIIu6tEV1fXUN1mTk6OnZ0dex5dN3w+/5tvvlFTUwsMDGxtbe3ZoI8h2rBhw6ZNm9ra2nR0dNLT0ysrK62trQMDA7kDzbdu3bpnz579+/c/fPjQy8tr9erV169f77ur9vb25PfcicW+RFdfX08IefToESFER0eHq6Vpms/ns/1RVmSOVCqtra09ePBgfn7+gQMHNDU1e7aRSCQFBQWBgYHdaufMmVNbW/vzzz8rfjkAgFEEeRoAACiqra0tPj5+5cqVa9as0dPTc3R0PHToUENDw+HDhwcXUENDg513cnBwSE5Obm5uTklJGUQcT09PsVgcERExuG5009ra+ttvv7GzQ71ycXHZtGlTVVXV1q1bu1UpOESurq66urrGxsb+/v6tra3V1dWEkPb29uTk5BUrVnh7ewuFwvDwcB6P1++AODo6enh4JCUlFRQUtLe3P3r0KCsri6IoNvdjN2CUX0NICOHxeN22bRzhyBxzc3MzM7PIyMg9e/b4+fn12iY2NlYkEsXExHQrZyf3SktLFb8cAMAogjwNAAAUVVZW1tLSMn/+fK7EyclJU1OTW6/4MubPn6+trc0tEVSiuro6hmF6nUzjxMTE2NnZJSUlFRUVyZcPdIjYOSI28/n1118lEsnMmTPZKj6fP2nSJEUGJC0tzdfX99133zUwMFiwYMHp06cZhmHnvth3wGQymXz7jo4O+dWMSonMun//fl1d3fHjx7/99ts5c+b0fOcwKysrIyPj/Pnz8hN3LPYBDWj6DgBgFEGeBgAAimpqaiKETJgwQb5QKBQ2NzcPSXwtLS12TZ1ytbe3s53pow1N0ykpKRRFrVu3Tn4G6WWGiF1FGR4eTv3u3r178ptnvIient6hQ4dqamokEkllZeUXX3xBCJk8eTIhhH3HT/5oMolE0t7eLhKJ+g07rJFZPB7P2NjY3d09LS2trKwsNjZWvjYtLe3zzz8vLCy0tLTs+V02IWQfFgDA2IM8DQAAFCUUCgkh3VKOpqYmMzOzlw8ulUqHKtRLYhOAfk9SdnFx2bx5c3l5eXR0NFf4MkNkbGxMCNm/f7/8vsyXL18eaP+vXbtGCFm0aBEhxMrKSkdH5969e1wt+0bfrFmzBhp2WCPb2tqqq6uXlZVxJQcOHEhNTS0oKGDTwp46OjrIv29zAgAwliBPAwAARc2cOXPChAnyO1tcvXq1o6Nj3rx57EcNDQ1uS4yBKiwsZBjG2dn55UO9JBMTE4qinj171m/L6Ohoe3v7GzducCX9DlEfzM3NaZouKSkZXLc5R44csbKycnNzI4RoaGgsXbr0woUL3CYrubm5FEX1upXliEVubGxcvXq1fEl5eXlnZ6e5uTkhhGGYLVu2lJaWnjlzptvMpDz2AU2cOHEQNwIAoPqQpwEAgKJomg4NDc3KykpNTRWLxaWlpUFBQSKR6MMPP2Qb2NraPnny5MyZM1KptL6+Xn6yhRBiYGDw4MGDqqqq5uZmNgfr6up6+vSpTCa7efNmSEiIhYVFQEDAIELl5uYO4b782tra1tbWNTU1igxISkqK/F4a/Q5R39HWrl174sSJ5ORksVjc2dlZU1Pz8OFDQoi/v//EiROLi4t7/eIrr7xy7949mUxWVVUVFhaWn59/9OhRbnfEiIiIx48f79y5s7W19fLly3v37g0ICLCzs2NrlRJZIBDk5eUVFBSIxWKpVHrjxo333ntPIBBs3ryZEHLr1q09e/YcOXKEx+NRcvbt2ycfhH1Ajo6O/Q4sAMBohDwNAAAGYOfOnbGxsVFRUUZGRm5ubpaWloWFhQKBgK3dsGHDokWLVq1aZWdnFx0dza5Jc3FxYXfbDwoKMjExcXBwWLp06ZMnTwgh7e3tjo6OfD5/4cKF06ZN++mnn7i3wgYaamh5enqWlZVxL56dPn3a1ta2srLSycnp448/lm/p7OzMZheKDFFycvL+/fsJIbNmzbp79+6RI0dCQ0MJIR4eHuXl5YSQhISETZs2xcXFGRoaikSikJCQp0+fEkI6Ojrq6upedIS0UCicPXs2n8+fO3funTt3Ll68yC5NZM2YMeP8+fN5eXmGhobe3t7r1q378ssvuVqlRKZpesGCBe+//76pqamOjo6vr6+lpeWVK1fYPVQUPBLt2rVrpqamg1tmCQCg+igcEAkwtlEUlZ6eLn8UFUCvfH19CSGZmZkjdsX169dnZmY2NjaO2BUJIRkZGX5+fv3+7quoqJg+fXpKSsqaNWtGpmN96+rqev311wMCAtatW4fIhJDGxkYzM7OYmBg20e3byP9sAwC8PMynAQCA0vS7V4ey2NraRkVFRUVFtbS0KLsvpLOz88yZM83Nzf7+/ojMioyMnD17dnBw8HAEBwBQBcjTAAAAerFt2zZfX19/f39FNhQZVoWFhadOncrNze37SLdxEpkQEh8fX1JScu7cOR6PN+TBAQBUBPI0AABQgu3bt6ekpDx79szKyurkyZPK7k7vPvvss+Dg4N27dyu3G4sXLz527Bh7XhkiZ2dnP3/+vLCwUF9ff8iDAwCoDg1ldwAAAMaj2NjYbocaqyZ3d3d3d3dl9wL+z/Lly5cvX67sXgAADDvMpwEAAAAAAKgW5GkAAAAAAACqBXkaAAAAAACAakGeBgAAAAAAoFqQpwEAAAAAAKgWimEYZfcBAIYRRVHK7gIAgJL5+PhkZmYquxcAAAOAffkBxrj09HRldwHGtcuXLyckJODnEJTL3Nxc2V0AABgYzKcBAMAwysjI8PPzw+8aAACAAcH7aQAAAAAAAKoFeRoAAAAAAIBqQZ4GAAAAAACgWpCnAQAAAAAAqBbkaQAAAAAAAKoFeRoAAAAAAIBqQZ4GAAAAAACgWpCnAQAAAAAAqBbkaQAAAAAAAKoFeRoAAAAAAIBqQZ4GAAAAAACgWpCnAQAAAAAAqBbkaQAAAAAAAKoFeRoAAAAAAIBqQZ4GAAAAAACgWpCnAQAAAAAAqBbkaQAAAAAAAKoFeRoAAAAAAIBqQZ4GAAAAAACgWpCnAQAAAAAAqBbkaQAAAAAAAKoFeRoAAAAAAIBqQZ4GAAAAAACgWpCnAQAAAAAAqBbkaQAAAAAAAKoFeRoAAAAAAIBqQZ4GAAAAAACgWpCnAQAAAAAAqBbkaQAAAAAAAKoFeRoAAAAAAIBqQZ4GAAAAAACgWpCnAQAAAAAAqBYNZXcAAADGlPr6+tOnT3Mfr1+/Tgg5fPgwV6Kjo7Nq1Sol9AwAAGD0oBiGUXYfAABg7Hj+/LmJiUlLS4u6ujohhP0tQ1EUWyuVSt97771vvvlGiT0EAABQfVj3CAAAQ0lLS8vHx0dDQ0MqlUqlUplMJpPJpL8jhKxevVrZfQQAAFB1mE8DAIAh9o9//OOPf/xjr1VCobC+vl5DA6vuAQAA+oL5NAAAGGKLFi0yNjbuWc7j8dasWYMkDQAAoF/I0wAAYIipqam9/fbbPB6vW7lUKsUOIgAAAIrAukcAABh6//znP1999dVuhZMnT66pqeH2FAEAAIAXwXwaAAAMvVdeeWXKlCnyJZqamu+99x6SNAAAAEUgTwMAgGHxzjvvyC997OjowKJHAAAABWHdIwAADIs7d+5Mnz6d+2hra1teXq7E/gAAAIwimE8DAIBhYW9v7+DgwC505PF4a9euVXaPAAAARg3kaQAAMFzeffdddXV1QohMJsOiRwAAAMVh3SMAAAyX6upqS0tLhmHmzZt3/fp1ZXcHAABg1MB8GgAADBcLCwt2d/733ntP2X0BAAAYTTSU3QEAGDm+vr7K7gKMO8+fP6coKi8v78KFC8ruC4wvLi4umzdvVnYvAAAGCfNpAOPIyZMna2pqlN0LUCFXrly5cuXKsF7CzMxs4sSJNE0P61X6VlNTc/LkSSV2AEbelStXLl++rOxeAAAMHt5PAxhHKIpKT09/6623lN0RUBXsFGtmZuawXqWiosLW1nZYL9G3jIwMPz8//L4bV0bmZxsAYPhgPg0AAIaXcpM0AACA0Qh5GgAAAAAAgGpBngYAAAAAAKBakKcBAAAAAACoFuRpAAAAAAAAqgV5GgAADMy5c+f09PR++OEHZXdkuOTn52/btu3UqVPW1tYURVEU9c4778g3cHd319HRUVdXnzFjRnFxsVI6KZVKd+zYYW1trampaWpqGhYW1tbWJt+gqKhowYIF2traIpFoy5Ytz58/V3rkuLg4e3t7Pp8vEAjs7e0jIiLEYjFXGxUV5eDgoKurq6WlZWtr+8knn7S0tLBV33//fVxcXGdnp4IXAgAYA5CnAQDAwIztDe537tyZmJi4fft2b2/vu3fv2tjYGBoapqam5uTkcG3y8vIyMzO9vLzKysrmzp2rlH6GhITs3bs3Nja2sbHx2LFjR44cef/997nasrIyd3f3xYsX19fXZ2Vlff3110FBQUqPfPHixcDAwOrq6sePH0dHR8fFxfn4+HC1BQUFf/3rX6uqqhoaGmJjYxMSEti99Qkhy5Yto2l68eLFTU1NCl4LAGDUYwBg3CCEpKenK7sXoEJ8fHx8fHyU3YsXkkgkLi4uLx8nPT1dwd93u3fvnjZtWltbG1diY2Nz7NgxNTU1U1PTpqYmrjw3N3f58uUv37fBqaysVFNT++CDD7iS8PBwQsitW7fYj35+flZWVl1dXezHvXv3UhR1+/ZtJUZmGGbFihXyY8umYQ8ePGA/enp6ymQyrpY96bG6uporCQ4OdnFxkUqlilxLxX+2AQD6hfk0AABQUUePHq2rqxuxy1VUVEREROzatYumaflyV1fXkJCQ2trasLCwEetM365du9bV1fXqq69yJR4eHoSQ8+fPE0JkMllOTo6bmxtFUWztkiVLGIbJzs5WYmRCSFZWlvzYmpqaEkK4xY1nz55VV1fnao2MjAghEomEK4mMjCwpKUlISFDkWgAAox3yNAAAGICioiILCwuKog4ePEgISU5OFggE2tra2dnZS5Ys0dXVNTMzO3HiBNs4MTGRpmkTE5P169eLRCKapl1dXa9evcrWBgcHa2pqTpo0if340UcfCQQCiqIaGhoIISEhIaGhoZWVlRRFsSdl//jjj7q6uv+fvXuPi6pa/we+NpdhhtsMIOoEKjcFBYxUUjBDvhShHrwBgWYe8mSKFXIrREQREFMK+FKgJzI6JclFUeog6Y+Mo5SapQbi5XARFFRQFLnMIDPM/v2xv2eaAzoMyjADfN5/NWutefazN/sVPK6919qxY4eSTi0tLY2m6cWLF/ftSkhImDJlyhdffFFSUvLY79I0nZycPHXqVB0dHSMjo6VLl169epXpkn+JCCE9PT1bt26dOHEih8OZPn06M/snn4aGBiGEw+FIWyZPnkwIuXLlCiGktra2o6Nj4sSJ0l5ra2tCSHl5uQoj91VVVcXj8SZNmvTY3sbGRg6HY2lpKW0xMjJyc3NLTU2lR/STtwAADNRpAAAwAC+99NIvv/wi/bhhw4bQ0FChUGhgYJCbm1tTU2NlZbV27VqRSEQICQ4ODgwMFAgEGzdurKurO3/+vFgsfvXVV2/evEkISUtLY55tY6Snp2/fvl36MTU11dvb29ramqbp6upqQgizjIREIlHSqRUVFdna2urq6vbt4nA4X331lYaGxtq1azs7O/sOiI2NjYqKio6Obm5uPnny5M2bN+fNm9fU1ET6u0SEkE2bNu3evTslJeX27dve3t4rV6787bff5KdqZ2dH/lM7MUxMTAghd+/eJYTcuXOHEGJgYCDtZbPZHA6HyUdVkaVEIlFjY+Nnn31WUlLy6aefslisvmMEAsGJEyfWrl3bq/eFF15obGz8448/FD8cAMAwhToNAAAGgaurq6GhoampaUBAQGdn540bN6RdWlpazETTtGnTMjIy2tvbs7KynuIQixYtamtri4mJGbys/9TZ2Xn9+nVmduixXFxcQkND6+rqNm3a1KtLKBQmJycvX7581apVXC7X0dFx79699+7d+/zzz2WHPfYSdXV1ZWRkLFu2zMfHh8fjbdmyRVtbu9/r4+jo6OXllZ6efuLEia6urjt37hQUFFAUxdR+zAKMss8QEkK0tbV7Lds4xJGlJkyYYG5uHhsbu3v3bn9//8eOSUxM5PP5CQkJvdqZyb2KigrFDwcAMEyhTgMAgMHETIBIJ4t6mTVrlq6urvSZQPXR3NxM0/RjJ9OkEhISbG1t09PTy8rKZNsrKys7OjpmzZolbXF2dmaxWNInPHuRvUTXrl0TCAQODg5MF4fDGT9+vCLXJycnx8/Pb/Xq1cbGxnPnzj18+DBN08zcF/MOmFgslh3f3d0t+zSjSiIzbt682dzc/O233/7jH/944YUX+r6CWFBQkJeXd+zYMdmJOwbzAxrQ9B0AwDCFOg0AAIaUjo4O8xCdWunq6iKE6OjoyBnDZrOzsrIoilqzZo3sDBKzWLy+vr7sYB6P197e3u9xmacot2zZQv1HfX297OIZT8Llcvfu3dvQ0CAQCGpqaj755BNCyHPPPUcIYV75k92aTCAQdHV18fn8fsMqNTJDW1vb1NTU09MzJyensrIyMTFRtjcnJ+ejjz4qLS21sLDo+12mIGR+WAAAIxvqNAAAGDoikai1tdXc3FzVifTGFAD97qTs4uISFhZWVVUVHx8vbeTxeISQXlWZgqdpampKCElJSZFdi/n06dMDzf/cuXOEEHd3d0KIpaWlgYFBfX29tJd5wW/69OkDDavUyDY2NpqampWVldKWTz/9dP/+/SdOnGDKwr66u7vJfy9zAgAwUqFOAwCAoVNaWkrT9Jw5c5iPWlpaT3pCcoiNHTuWoqiHDx/2OzI+Pt7Ozu7ChQvSFgcHB319fdnFP86ePdvd3T1z5sx+o02YMIHNZl+8ePHp0pbKzMy0tLR0c3MjhGhpaS1cuPDkyZPSNVeKi4spinrsUpZDFrmlpWXlypWyLVVVVT09PRMmTCCE0DQdGRlZUVFx5MiRXjOTspgf0Lhx457iRAAAhhfUaQAAoFwSieTBgwdisbi8vDwkJGTixImBgYFMl42Nzf37948cOSISie7evSs7UUMIMTY2vnXrVl1dXXt7u0gkKi4uVt66/Lq6ulZWVg0NDf2OZJ5+lF1Lg81mh4eHFxQU7N+/v62traKiIigoiM/nr1u3TpFob7311oEDBzIyMtra2np6ehoaGm7fvk0ICQgIGDdu3Pnz5x/7xRdffLG+vl4sFtfV1UVERJSUlOzbt0+6OmJMTExTU9O2bds6OztPnz6dlJQUGBhoa2vL9Koksp6e3vHjx0+cONHW1iYSiS5cuPDXv/5VT08vLCyMEHL58uXdu3dnZmZqa2tTMj7++GPZIMwPyNHRsd8LCwAw3KFOAwCAAfjss8+cnZ0JIZGRkUuWLMnIyEhJSSGETJ8+vba2NjMzMzw8nBDi5eVVVVXFfKWrq8vR0ZHD4cybN2/KlCk//fST9DWwDRs2uLu7r1ixwtbWNj4+nnmezcXFhVm4PygoaOzYsdOmTVu4cOH9+/eVfWqLFi2qrKyUvnh2+PBhGxubmpoaZ2fn999/X3bknDlzmOpCatu2bYmJiXFxcWPGjHFzc7OwsCgtLdXT0yOE9HuJUlNTQ0NDd+3aZWJiwufzQ0JCHjx4QAjp7u5ubm5+0hbSPB7PycmJw+HMmDHj6tWrp06dYh5NZNjb2x87duz48eMmJiY+Pj5r1qzZs2ePtFclkdls9ty5c99++20zMzMDAwM/Pz8LC4szZ84wa6gouCXauXPnzMzMnu4xSwCA4YXCZpEAowdFUbm5ubI7VsEo5+fnRwjJz89X3iHWr1+fn5/f0tKivEP0Ky8vz9/fv9/fd9XV1VOnTs3Kylq1atXQJCafRCKZP39+YGDgmjVrEJkQ0tLSYm5unpCQwBS68g3BvQ0AoFSYTwMAAOXqd3EONWFjYxMXFxcXF9fR0aHqXEhPT8+RI0fa29sDAgIQmREbG+vk5BQcHKyM4AAA6gZ1GgAAwP+Jiory8/MLCAhQZEERpSotLT106FBxcbH8Ld1GSWRCSHJy8sWLF48ePaqtrT3owQEA1BDqNABQsbi4uGnTphkaGuro6NjY2Hz44YdPms14++23DQwMKIoa0OJ4EokkJSXF1dX1KXK7du3a+++/b29vb2BgoKWlxeVyp0yZsmjRoqdYNn2g5FyWQ4cOWVlZya61wGKxxo4dO3/+/KSkJObVJjWxefPmrKyshw8fWlpaHjx4UNXpKGTHjh3BwcE7d+5UbRoeHh7Z2dnMfmWIXFhY+OjRo9LSUiMjo0EPDgCgnlCnAYCKnThx4r333qurq7t3715iYmJqairzYklfX3zxRWZm5oCCV1VVvfzyy2FhYYpsHNzLvn37HB0dy8vLk5OTb9682dnZeeHChfj4+NbW1oqKioFGGyg5l8XHx6e2ttba2prL5dI0LZFImpub8/LyLC0tIyMj7e3tZReIV63ExMRHjx7RNH39+nVfX19Vp6MoT0/Pjz76SNVZwJ+WLFkSFRUlu8YmAMCIp6XqBABgtNPX11+3bh3zF9jrr79+6NChvLy8mzdvMrsqPYs//vgjLi4uKCios7NzoGsmnTlzZt26dW5ubseOHdPS+r//VVpZWVlZWfF4POlKhsqj+GWhKIrH482fP3/+/PmLFi3y9/dftGjRv//9by6Xq+wkAQAAQEkwnwYAKvbPf/5T9p/Jx4wZQwh50vQXRVGKR37++ecPHTr0xhtvSFeBV1xCQkJPT8/OnTulRZrUa6+99t577w004EAN6LJI+fr6BgYGNjc37927V7n5AQAAgDKhTgOA3r755ptZs2ax2Ww9PT0LC4v4+HhCCE3TycnJU6dO1dHRMTIyWrp06dWrV5nxGRkZenp6urq6hYWFCxYsMDQ0NDc3P3DgANM7depUiqI0NDRmzpzJlBkffvghl8tls9lfffVV36M3NjZyOBxLS0vmI03TSUlJtra2Ojo6XC73gw8+GKzT/OGHH560aXJ3d/ePP/5oYmLy4osvyg+iqssiB7OFdHFxcb8jAQAAQG2hTgOA/5Kamrp69WpfX99bt241NDRs3rz52rVrhJDY2NioqKjo6Ojm5uaTJ0/evHlz3sBKzysAACAASURBVLx5TU1NhJANGzaEhoYKhUIDA4Pc3NyamhorK6u1a9eKRCJCyKVLlywsLCZMmPDrr78yq8Dt3r37b3/720cffcRUFLIEAsGJEyfWrl3LYrGYlpiYmMjIyHXr1jU1Nd25c2fTpk2DdabMYvESiaRvV319fVdX1+TJk/sNoqrLIoeTkxMhpLa2tt+RAAAAoLZQpwHAn0Qi0fbt293d3Tdt2mRsbGxkZPS3v/3N2dlZKBQmJycvX7581apVXC7X0dFx79699+7d+/zzz2W/7urqamhoaGpqGhAQ0NnZeePGDUKIpqbmxo0bb9y4UVBQwAwTCASHDh167Da4iYmJfD4/ISGB+SgUClNSUl555ZWwsDAej8fhcIyNjQfrZBctWtTW1hYTE9O3q62tjRCir68vP4KqLot8zJKY7e3tigwGAAAA9YQ6DQD+VF5e3tra+tprr0lbmHKisrKyo6Nj1qxZ0nZnZ2cWi3X27NnHxmGmfZiJI0LI22+/zeVyU1NTmY/79+9funSpoaFhr28VFBTk5eUdO3bMwMCAaamurhYIBB4eHoN0fopiKrR+XwZT1WWRj1k0pW+cJzl48CA10vn7+xNCVJ0FDKnhsg8EAMCTYL1HAPgTM4/E4/F6tbe2tpI+80s8Hk/BSRt9ff133nknKSnp119/ffHFF/fs2dP3T6icnJzk5OTS0tLnnntO2tjQ0EAIMTU1HfipPBMLCws2m/3vf/9b/jBVXRb5mLTt7OwUHD9nzpzQ0FAFBw9Tp0+fTk1Nzc3NVXUiMHRSUlJUnQIAwDNBnQYAf2KKgXv37vVqZyq3XuVHa2urubm5gpGDg4NTU1NTUlKCgoImTJhgbW0t2/vpp58eO3bsxIkTvWoeNptNCHn06NEAz+NZ6ejovPbaa4WFhT///PPcuXN79d6/f//DDz/84osvVHVZ5Pvhhx8IIQsWLFBwvLm5+euvv654/GEqNTV1NJwmSOXn56s6BQCAZ4LnHgHgTxYWFsbGxsePH+/V7uDgoK+vL7t78tmzZ7u7u2fOnKlgZKYYOHjwYExMTEhIiLSdpunIyMiKioojR470rUYcHBw0NDT+9a9/PdXZPJPY2FgdHZ2wsDChUNir69KlS8xi/aq6LHLcuXMnJSXF3Nz8se+5AQAAwHCBOg0A/qSjo7N58+aTJ08GBwc3NjZKJJL29vbLly+z2ezw8PCCgoL9+/e3tbVVVFQEBQXx+fx169YpHjw8PFwsFj948OB//ud/pI2XL1/evXt3Zmamtra27LslH3/8MSHE1NTUx8fn4MGD+/bta2trKy8v77VEx7MoLi5+0rr8hBAnJ6fs7OxLly7Nmzfv6NGjDx8+FIlE169fz8zM/Nvf/qatrU0IUdVlkaJpuqOjQyKR0DR99+7d3NzcuXPnampqHjlyRPH30wAAAEANoU4DgP8SHh7+2WeflZaW2tjY6Onpubm5lZaWEkK2bduWmJgYFxc3ZswYNzc3CwuL0tJSPT09QkhGRgbzKsj06dNra2szMzPDw8MJIV5eXlVVVdLIL7zwgru7+8aNG2UPR9O0/Hy+/PLLt956KzIy0szM7N133503bx4hxNvbu7y8vN9zOXPmzEsvvfTcc8+dPXv2jz/+4PP5c+fOPXnypIKXwsfH5+rVq8zql+bm5hwOZ8aMGXv27HFzc1uxYgUzRiWX5fvvv3/++edv377d1dXF5XI1NTU1NTWnTJmSnJwcGBhYWVmp+IQeAAAAqCeq3z+SAGDEoCgqNzcXb+mAlJ+fHxkFb/Lk5eX5+/vj992oMkrubQAYwTCfBgAAAAAAoF5QpwHAsHT16lU5WycFBASoOkEYxkpKSqKiog4dOmRlZcXcUW+++absAE9PTwMDA01NTXt7+/Pnz6skSZFItHXrVisrKxaLZWZmFhER0WvNm7Kysrlz5+rq6vL5/MjISMXXTVVeZCZ4YmKijY0Ni8Xi8XgODg51dXV9h3V1ddnZ2W3ZsoX5+N133+3ataunp0fxAwEADHeo0wBgWLKzs6OfLCcnR9UJwnC1bdu2tLS0zZs3+/j41NbWWltbm5iY7N+/v6ioSDrm+PHj+fn53t7elZWVM2bMUEmeISEhSUlJiYmJLS0t2dnZmZmZb7/9trS3srLS09PTw8Pj7t27BQUFX375ZVBQkMojE0L8/f2//vrr7OxsgUBw5coVa2vrjo6OvsOio6OvXbsm/bh48WI2m+3h4cFsWggAMBqgTgMAACUSCoWurq7qFupJPvroo5ycnLy8PAMDA2ljWlqahobGunXrHj58qNSjK662tnbv3r2rV68OCAgwMDCYP39+cHDwt99+e+XKFWZAfHz8+PHjt2/frqen5+LiEhkZ+dVXX129elWFkQkhOTk5R44cyc/Pnz17tpaWFp/PLywsdHBw6DXsl19+uXTpUq/GjRs3Pv/88wsXLhSLxYocCwBguEOdBgAASrRv377m5mZ1C/VY1dXVMTEx27dvZzZYl3J1dQ0JCWlsbIyIiFDe0Qfk3LlzEolk9uzZ0hYvLy9CyLFjxwghYrG4qKjIzc2Noiimd8GCBTRNFxYWqjAyIWTPnj0zZsxwdHSUM0YoFH7wwQepqal9u2JjYy9evPjYLgCAkQd1GgAA9IOm6eTk5KlTp+ro6BgZGS1dulQ6fxIcHMxiscaPH898fPfdd/X09CiKunfvHiEkJCQkPDy8pqaGoigbG5u0tDQ2mz127Nj169fz+Xw2m+3q6nr27NmnCEUI+eGHH+TsgPcU0tLSaJpevHhx366EhIQpU6Z88cUXJSUlA71EGRkZenp6urq6hYWFCxYsMDQ0NDc3P3DggPS7PT09W7dunThxIofDmT59em5ubr+pamhoEEI4HI60ZfLkyYQQZtartra2o6Nj4sSJ0l5ra2tCiCK7WSgvcnd395kzZ5ycnOQPi46Ofvfdd01NTft2GRkZubm5paamYulOABgNUKcBAEA/YmNjo6KioqOjm5ubT548efPmzXnz5jU1NRFC0tLSZHd6SE9P3759u/Rjamqqt7e3tbU1TdPV1dXBwcGBgYECgWDjxo11dXXnz58Xi8WvvvrqzZs3BxqKEMKsKiGRSAbrNIuKimxtbXV1dft2cTicr776SkNDY+3atZ2dnX0HyLlEGzZsCA0NFQqFBgYGubm5NTU1VlZWa9euFYlEzHc3bdq0e/fulJSU27dve3t7r1y58rfffpOfqp2dHflP7cQwMTEhhNy9e5cQcufOHUKI7KObbDabw+Ew+agq8q1bt7q7u3///Xd3d3emSp86dWp6erps0fXzzz/X1NSsXLnySUFeeOGFxsbGP/74o9/DAQAMd6jTAABAHqFQmJycvHz58lWrVnG5XEdHx7179967d+/zzz9/uoBaWlrMvNO0adMyMjLa29uzsrKeIs6iRYva2tpiYmKeLo1eOjs7r1+/zswOPZaLi0toaGhdXd2mTZt6dSl4iVxdXQ0NDU1NTQMCAjo7O2/cuEEI6erqysjIWLZsmY+PD4/H27Jli7a2dr8XxNHR0cvLKz09/cSJE11dXXfu3CkoKKAoiqn9mAUYNTU1Zb+ira3da9nGIY7MrBdiamq6Y8eOysrKpqampUuXvvfee99++y0zQCgUhoSEZGRkyAnCTO5VVFT0ezgAgOEOdRoAAMhTWVnZ0dExa9YsaYuzszOLxZI+r/gsZs2apaurq+AqFErV3NxM0/RjJ9OkEhISbG1t09PTy8rKZNsHeolYLBYhhKl8rl27JhAIpGtpcDic8ePHK3JBcnJy/Pz8Vq9ebWxsPHfu3MOHD9M0zcx9Me/X9Vpvo7u7W/ZpxqGPrKOjQwixt7d3dXU1Njbmcrnbt2/ncrnSanbz5s3vvPOOmZmZnCDMD0iR6TsAgOEOdRoAAMjDrISur68v28jj8drb2wclvo6ODvNMnWp1dXWR/9QST8Jms7OysiiKWrNmjewM0rNcIuYpyi1btkh3/6uvrxcIBP1+kcvl7t27t6GhQSAQ1NTUfPLJJ4SQ5557jhDCvOPX1tYmHSwQCLq6uvh8fr9hlReZGcO8bchgsViTJk2qqakhhJSVlVVUVMhuAPBYTEHI/LAAAEY21GkAACAPj8cjhPQqOVpbW83NzZ89uEgkGqxQz4gpAPrdSdnFxSUsLKyqqio+Pl7a+CyXiFkwIyUlRXYDwNOnTw80/3PnzhFC3N3dCSGWlpYGBgb19fXSXuaNvunTpw807CBG1tfXnzx58uXLl2UbxWIxl8slhOzbt+/HH3/U0NBgilXmsuzYsYOiKNm39bq7u8l/L3MCADBSoU4DAAB5HBwc9PX1Zf9WPnv2bHd398yZM5mPWlpa0iUxBqq0tJSm6Tlz5jx7qGc0duxYiqIU2SEtPj7ezs7uwoUL0pZ+L5EcEyZMYLPZFy9efLq0pTIzMy0tLd3c3AghWlpaCxcuPHnypHSRleLiYoqiHruU5VBG9vf3v3DhQm1tLfNRIBDU19czy/RnZWXJVqrMFGt0dDRN07IPlDI/oHHjxj3FiQAADC+o0wAAQB42mx0eHl5QULB///62traKioqgoCA+n79u3TpmgI2Nzf37948cOSISie7evSs72UIIMTY2vnXrVl1dXXt7O1ODSSSSBw8eiMXi8vLykJCQiRMnBgYGPkWo4uLiQVyXX1dX18rKqqGhQZELkpWVJbuWRr+XSH60t95668CBAxkZGW1tbT09PQ0NDbdv3yaEBAQEjBs37vz584/94osvvlhfXy8Wi+vq6iIiIkpKSvbt28e8+UYIiYmJaWpq2rZtW2dn5+nTp5OSkgIDA21tbZleVUUOCwubNGlSYGDgjRs3WlpaIiMjhUJh33VZ5GB+QPJ3YAMAGBlQpwEAQD+2bduWmJgYFxc3ZswYNzc3CwuL0tJSPT09pnfDhg3u7u4rVqywtbWNj49nnklzcXFhVtsPCgoaO3bstGnTFi5ceP/+fUJIV1eXo6Mjh8OZN2/elClTfvrpJ+lbYQMNNbgWLVpUWVkpffHs8OHDNjY2NTU1zs7O77//vuzIOXPmhIWFKXiJMjIyUlJSCCHTp0+vra3NzMwMDw8nhHh5eVVVVRFCUlNTQ0NDd+3aZWJiwufzQ0JCHjx4QAjp7u5ubm5+0hbSPB7PycmJw+HMmDHj6tWrp06dYh5NZNjb2x87duz48eMmJiY+Pj5r1qzZs2ePtFdVkY2MjE6dOmVubu7k5GRmZvbrr78WFRX1u6OarHPnzpmZmT3dA5wAAMMLhc0iAUYPiqJyc3Nlt6iCUc7Pz48Qkp+fP2RHXL9+fX5+fktLy5AdkRCSl5fn7+/f7++76urqqVOnZmVlrVq1amgSk08ikcyfPz8wMHDNmjWITAhpaWkxNzdPSEhgCl35hv7eBgAYXJhPAwCAIdXvWh2qYmNjExcXFxcXx+z0pVo9PT1Hjhxpb28PCAhAZEZsbKyTk1NwcLAyggMAqBvUaQAAAP8nKirKz88vICBAkQVFlKq0tPTQoUPFxcXyt3QbJZEJIcnJyRcvXjx69Ki2tvagBwcAUEOo0wAAYIhs3rw5Kyvr4cOHlpaWBw8eVHU6j7djx47g4OCdO3eqNg0PD4/s7GxmvzJELiwsfPToUWlpqZGR0aAHBwBQT1qqTgAAAEaLxMTExMREVWfRP09PT09PT1VnAX9asmTJkiVLVJ0FAMCQwnwaAAAAAACAekGdBgAAAAAAoF5QpwEAAAAAAKgX1GkAAAAAAADqBeuIAIwup0+fVnUKoEYaGhoIIXl5eapORLmY237EnybIamhoMDc3V3UWAABPj6JpWtU5AMAQoShK1SkAAAwRX1/f/Px8VWcBAPCUUKcBAIAS5eXl+fv743cNAADAgOD9NAAAAAAAAPWCOg0AAAAAAEC9oE4DAAAAAABQL6jTAAAAAAAA1AvqNAAAAAAAAPWCOg0AAAAAAEC9oE4DAAAAAABQL6jTAAAAAAAA1AvqNAAAAAAAAPWCOg0AAAAAAEC9oE4DAAAAAABQL6jTAAAAAAAA1AvqNAAAAAAAAPWCOg0AAAAAAEC9oE4DAAAAAABQL6jTAAAAAAAA1AvqNAAAAAAAAPWCOg0AAAAAAEC9oE4DAAAAAABQL6jTAAAAAAAA1AvqNAAAAAAAAPWCOg0AAAAAAEC9oE4DAAAAAABQL6jTAAAAAAAA1AvqNAAAAAAAAPWCOg0AAAAAAEC9oE4DAAAAAABQL6jTAAAAAAAA1AvqNAAAAAAAAPWCOg0AAAAAAEC9oE4DAAAAAABQL6jTAAAAAAAA1AvqNAAAAAAAAPWipeoEAABgRGloaPjrX//a09PDfHzw4IGBgcH8+fOlA2xtbf/+97+rJjkAAIBhAnUaAAAMJnNz8/r6+pqaGtnGf/3rX9L/fvnll4c8KQAAgGEGzz0CAMAgW716tba29pN6AwIChjIZAACA4YiiaVrVOQAAwIhSU1MzefLkx/5+sbe3v3Tp0tCnBAAAMLxgPg0AAAaZtbX19OnTKYrq1a6trf3Xv/5VJSkBAAAML6jTAABg8K1evVpTU7NXo1gs9vPzU0k+AAAAwwueewQAgMF3+/Ztc3NziUQibdHQ0Jg9e/Yvv/yiwqwAAACGC8ynAQDA4OPz+XPnztXQ+PO3jIaGxurVq1WYEgAAwDCCOg0AAJTizTfflP1I0/Ty5ctVlQwAAMDwgjoNAACUwtfXV/qKmqam5iuvvDJ27FjVpgQAADBcoE4DAAClMDIyevXVV5lSjabpVatWqTojAACAYQN1GgAAKMuqVauYpUS0tbWXLl2q6nQAAACGDdRpAACgLIsXL9bR0SGEeHt76+vrqzodAACAYQN1GgAAKIuenh4zjYaHHgEAAAYE+6fBiEVRlKpTAAAAUCO+vr75+fmqzgIAFKKl6gQAlCgkJMTFxUXVWQCMaj09Pbm5uStXrlR1IopKSUkhhISGhqo6EeU6ffp0ampqbm6uqhOBocPc2wAwXKBOg5HMxcXl9ddfV3UWAKPdsmXL2Gy2qrNQFDPbMBr+15GamjoaThOkMJMGMLzg/TQAAFCuYVSkAQAAqAnUaQAAAAAAAOoFdRoAAAAAAIB6QZ0GAAAAAACgXlCnAQAAAAAAqBfUaQAAAM/q6NGjXC73+++/V3UiylJSUhIVFXXo0CErKyuKoiiKevPNN2UHeHp6GhgYaGpq2tvbnz9/XiVJikSirVu3WllZsVgsMzOziIgIoVAoO6CsrGzu3Lm6urp8Pj8yMvLRo0cqj8wET0xMtLGxYbFYPB7PwcGhrq6u77Curi47O7stW7YwH7/77rtdu3b19PQofiAAGF5QpwEAADwrmqZVnYISbdu2LS0tbfPmzT4+PrW1tdbW1iYmJvv37y8qKpKOOX78eH5+vre3d2Vl5YwZM1SSZ0hISFJSUmJiYktLS3Z2dmZm5ttvvy3trays9PT09PDwuHv3bkFBwZdffhkUFKTyyIQQf3//r7/+Ojs7WyAQXLlyxdrauqOjo++w6Ojoa9euST8uXryYzWZ7eHi0trYqfiwAGE5ogBGKEJKbm6vqLABgmPH19fX19VV1Fk8kEAhcXFyePQ6zw7UiI3fu3DllyhShUChtsba2zs7O1tDQMDMza21tlbYXFxcvWbLk2XN7OjU1NRoaGu+88460hZl6unz5MvPR39/f0tJSIpEwH5OSkiiKunLligoj0zR94MABiqLKy8vlD/v55589PT0JIdHR0bLtwcHBLi4uIpFIkWOp+b0NAL1gPg0AAGDY2LdvX3Nz85Adrrq6OiYmZvv27b02wXN1dQ0JCWlsbIyIiBiyZOQ7d+6cRCKZPXu2tMXLy4sQcuzYMUKIWCwuKipyc3OjKIrpXbBgAU3ThYWFKoxMCNmzZ8+MGTMcHR3ljBEKhR988EFqamrfrtjY2IsXLz62CwCGO9RpAAAAz6SsrGzixIkURX322WeEkIyMDD09PV1d3cLCwgULFhgaGpqbmx84cIAZnJaWxmazx44du379ej6fz2azXV1dz549y/QGBwezWKzx48czH9999109PT2Kou7du0cICQkJCQ8Pr6mpoSjKxsaGEPLDDz8YGhru2LFDSaeWlpZG0/TixYv7diUkJEyZMuWLL74oKSl57Hdpmk5OTp46daqOjo6RkdHSpUuvXr3KdMm/RISQnp6erVu3Tpw4kcPhTJ8+nZn9k09DQ4MQwuFwpC2TJ08mhFy5coUQUltb29HRMXHiRGmvtbU1IaS8vFyFkbu7u8+cOePk5CR/WHR09Lvvvmtqatq3y8jIyM3NLTU1lR7RT94CjE6o0wAAAJ7JSy+99Msvv0g/btiwITQ0VCgUGhgY5Obm1tTUWFlZrV27ViQSEUKCg4MDAwMFAsHGjRvr6urOnz8vFotfffXVmzdvEkLS0tJef/11aaj09PTt27dLP6ampnp7e1tbW9M0XV1dTQhhlpGQSCRKOrWioiJbW1tdXd2+XRwO56uvvtLQ0Fi7dm1nZ2ffAbGxsVFRUdHR0c3NzSdPnrx58+a8efOamppIf5eIELJp06bdu3enpKTcvn3b29t75cqVv/32m/xU7ezsyH9qJ4aJiQkh5O7du4SQO3fuEEIMDAykvWw2m8PhMPmoKvKtW7e6u7t///13d3d3pmifOnVqenq6bNH1888/19TUrFy58klBXnjhhcbGxj/++KPfwwHA8II6DQAAQClcXV0NDQ1NTU0DAgI6Oztv3Lgh7dLS0mImmqZNm5aRkdHe3p6VlfUUh1i0aFFbW1tMTMzgZf2nzs7O69evM7NDj+Xi4hIaGlpXV7dp06ZeXUKhMDk5efny5atWreJyuY6Ojnv37r13797nn38uO+yxl6irqysjI2PZsmU+Pj48Hm/Lli3a2tr9Xh9HR0cvL6/09PQTJ050dXXduXOnoKCAoiim9mMWYNTU1JT9ira2dq9lG4c4MrNeiKmp6Y4dOyorK5uampYuXfree+99++23zAChUBgSEpKRkSEnCDO5V1FR0e/hAGB4QZ0GAACgXCwWixAinSzqZdasWbq6utJnAtVHc3MzTdOPnUyTSkhIsLW1TU9PLysrk22vrKzs6OiYNWuWtMXZ2ZnFYkmf8OxF9hJdu3ZNIBA4ODgwXRwOZ/z48Ypcn5ycHD8/v9WrVxsbG8+dO/fw4cM0TTNzX8z7dWKxWHZ8d3e37NOMQx9ZR0eHEGJvb+/q6mpsbMzlcrdv387lcqXV7ObNm9955x0zMzM5QZgfkCLTdwAwvKBOAwAAUDEdHR3mITq10tXVRf5TSzwJm83OysqiKGrNmjWyM0jMYvH6+vqyg3k8Xnt7e7/HZZ6i3LJlC/Uf9fX1AoGg3y9yudy9e/c2NDQIBIKamppPPvmEEPLcc88RQphX/tra2qSDBQJBV1cXn8/vN6zyIjNjmJcPGSwWa9KkSTU1NYSQsrKyiooK2Q0AHospCJkfFgCMJKjTAAAAVEkkErW2tpqbm6s6kd6YAqDfnZRdXFzCwsKqqqri4+OljTwejxDSqypT8DSZBTNSUlJk16c+ffr0QPM/d+4cIcTd3Z0QYmlpaWBgUF9fL+1lXvCbPn36QMMOYmR9ff3JkydfvnxZtlEsFnO5XELIvn37fvzxRw0NDaZYZS7Ljh07KIqSfVuvu7ub/PcyJwAwMqBOAwAAUKXS0lKapufMmcN81NLSetITkkNs7NixFEU9fPiw35Hx8fF2dnYXLlyQtjg4OOjr68uWE2fPnu3u7p45c2a/0SZMmMBmsy9evPh0aUtlZmZaWlq6ubkRQrS0tBYuXHjy5EnpmivFxcUURT12KcuhjOzv73/hwoXa2lrmo0AgqK+vZ5bpz8rKkq1UmRlXZv802QdKmR/QuHHjnuJEAECdoU4DAAAYahKJ5MGDB2KxuLy8PCQkZOLEiYGBgUyXjY3N/fv3jxw5IhKJ7t69KztRQwgxNja+detWXV1de3u7SCQqLi5W3rr8urq6VlZWDQ0N/Y5knn6UXUuDzWaHh4cXFBTs37+/ra2toqIiKCiIz+evW7dOkWhvvfXWgQMHMjIy2traenp6Ghoabt++TQgJCAgYN27c+fPnH/vFF198sb6+XiwW19XVRURElJSU7Nu3j3nzjRASExPT1NS0bdu2zs7O06dPJyUlBQYG2traMr2qihwWFjZp0qTAwMAbN260tLRERkYKhcK+67LIwfyA5O/ABgDDEeo0AACAZ/LZZ585OzsTQiIjI5csWZKRkZGSkkIImT59em1tbWZmZnh4OCHEy8urqqqK+UpXV5ejoyOHw5k3b96UKVN++ukn6WtgGzZscHd3X7Fiha2tbXx8PPM8m4uLC7Nwf1BQ0NixY6dNm7Zw4cL79+8r+9QWLVpUWVkpffHs8OHDNjY2NTU1zs7O77//vuzIOXPmhIWFybZs27YtMTExLi5uzJgxbm5uFhYWpaWlenp6hJB+L1FqampoaOiuXbtMTEz4fH5ISMiDBw8IId3d3c3NzU/aQprH4zk5OXE4nBkzZly9evXUqVPMo4kMe3v7Y8eOHT9+3MTExMfHZ82aNXv27JH2qiqykZHRqVOnzM3NnZyczMzMfv3116Kion53VJN17tw5MzOzp3uAEwDUGYWNEWGkoigqNzdXdiciAIB++fn5EULy8/OVd4j169fn5+e3tLQo7xD9ysvL8/f37/dvgOrq6qlTp2ZlZa1atWpoEpNPIpHMnz8/MDBwzZo1iEwIaWlpMTc3T0hIYApd+Ybg3gaAQYT5NAAAgKHW7+IcasLGxiYuLi4uLo7Z6Uu1enp6jhw50t7eHhAQgMiM2NhYJyen4OBgZQQHANVCnQajl7Ozs6am5oAeL1HcW2+9xWazKYoaGWslf/zxx8yKAnv37mVajh49yuVyv//++0GJP7jR+iWRSFJSUlxdXRX/yqFDh6ysrCgZWlpauCXh8wAAIABJREFUY8aMeeWVVwoKCgYrMfm3jWwOb775pmyXp6engYGBpqamvb39k16DUbYRdpOAVFRUlJ+fX0BAgCILiihVaWnpoUOHiouL5W/pNkoiE0KSk5MvXrx49OhRbW3tQQ8OACqHOg1Gr3Pnzsm+YDC4srKyIiIilBR86EVERPzyyy+yLYP7yPRQPoBdVVX18ssvh4WFKbIdk5SPj09tba21tTWXy5WuvZabm9vY2Ojj45Obmzsoucm/baQ5mJiY7N+/v6ioSNp1/Pjx/Px8b2/vysrKGTNmDEoyAzWSbhKl2rx5c1ZW1sOHDy0tLQ8ePKjqdBSyY8eO4ODgnTt3qjYNDw+P7OxsZr8yRC4sLHz06FFpaamRkdGgBwcAdYA6DUY7iqIG+hWhUDigqZgRadGiRQ8fPvT29n66r/e6hs8YTXF//PHHpk2bgoKCnn0e1cjIyMPD43//938JIXl5ef2OH8TbJi0tTUNDY926dSqf35BvmN4kypaYmPjo0SOapq9fv+7r66vqdBTl6en50UcfqToL+NOSJUuioqJk19gEgBEGdRqMdk/xuMi+ffuam5sVHPwUdeBoMKBrOIief/75Q4cOvfHGG9K19Z6RhYUFIaS1tbXfkYN427i6uoaEhDQ2No6kOdu+VHWTAAAAqAPUaTDaVVdX29nZ6enpMQtkl5WVSbtOnTo1bdo0LpfLZrMdHR2PHTtGCAkJCQkPD6+pqaEoysbGhhn5zTffzJo1i81m6+npWVhYxMfHM+0aGhpFRUULFizgcrl8Pv/LL79UJKWMjAw9PT1dXd3CwsIFCxYYGhqam5sfOHBAOoCm6eTk5KlTp+ro6BgZGS1duvTq1atM1+7du3V1dQ0MDJqbm8PDw83MzIKCgvT09DQ0NGbOnDlu3DhtbW09Pb0ZM2bMmzeP2UyWx+N9+OGH8s+6l7KysokTJ1IU9dlnnzHXkOrj//2//6fgNewVTf4J9ntxnsUPP/ww0K2oysvLCSHMdreMobltEhISpkyZ8sUXX5SUlDw2MdwkSrpJAAAAhggNMEIRQnJzc+WP8fDwsLKyun79ukgkunTp0uzZs9ls9r///W+mNz8/PzY29v79+y0tLXPmzDExMWHafXx8rK2tpUGYXYB27tzZ0tJy//79v//972+88QZN09HR0YSQH3/8sbW19f79+wsXLtTR0ens7FQkeel3Hz582NzcPG/ePD09ve7ubqZ369atLBbrm2++aW1tLS8vnzFjxpgxY+7cuSP73Y0bN3766afLly+/cuXKtm3bCCFnz57t7Oy8d++el5cXIaSoqOju3budnZ3MQmEXL16Uf9bMpkZ79uxhPjJbOX366adM16ZNm5hTu337tpGRkaura09Pj+LXUDaagif4pIujoNmzZz///PO9Gv/5z38aGBjExcU96Vuy76cJBILi4uJJkyZ5enp2dHRIxyj7trG2tr5+/TpN07/88ouGhoaFhQVz9OLi4iVLlkiH4SZ56pvE19fX19dXkZHDGvNSpaqzgCE1Su5tgBED/4+GEUvBOk32j3VmbiQiIqLvyMTEREJIc3Mz/d9/PnZ3d/N4PHd3d+lIsVicmppK/+cvRaFQyLR//fXXhJBLly4pknyv76anpxNCqquraZoWCAT6+voBAQHSwb/++ishRFpd9PouTdPMn+Dt7e3Mx3/84x+EkIqKCtmv5+TkyD9rOX+Cy1q2bBmbzb569ar8aHL+BB/oCcpeHMU9tk7rl7W1da9/6nJ0dPzHP/7BvG7UlzJuG2mdRtM0s2PSe++9R/93nYab5FluklHytyzqtFFolNzbACOG1tPOwwGMQI6Ojlwul6nWemFeY+u75VF5eXlra+trr70mbdHU1Ny4ceOTIohEoqdIjMViSb9bWVnZ0dExa9Ysaa+zszOLxTp79uyAoonF4n4Te9JZP0leXt7hw4d37dpla2v71NEGeoKyF2cIcLlc5m00sVjc1NR0/Pjx4ODgxMTEsrKyMWPG9Bqs7NsmISHhn//8Z3p6ur+/v2w7bpJeBnqTNDQ0KLI2zLB2+vRpotgSODBiNDQ0mJubqzoLAFAU6jSA/6KtrS39Y66oqCgpKamysrKtre1Jf+G1tbURQng83pBlyBQJ+vr6so08Hq+9vX1Q4ity1o/V0tLy/vvvOzs7M5M8Tx1N2Sc4WLS0tMzMzN56662enp61a9fu3Lnzk08+IUN727DZ7KysrJdeemnNmjW7du2StuMmeUZnzpzpVfqOVKPkNEFqGC0xCgBYRwTgT2Kx+P79+xMnTiSE3LhxY9myZePHjz979uzDhw9l/wiW9dxzzxFC7t27N2RJMn/c9/p7tLW1dVD+lVTBs36sjRs3tra2ZmVlSdeJfrpoSj1BZXB0dCSEXL58majitnFxcQkLC6uqqpIuQ0Jwkzyz0fBsGJ57HIVQpAEML6jTAP70008/SSQSZpvgiooKkUi0YcMGKysrNpv9pHXSLSwsjI2Njx8/PmRJOjg46Ovr//bbb9KWs2fPdnd3z5w589mDK3jWfRUVFWVnZ8fExNjb2zMtH3zwwdNFU+oJKsPvv/9OCGGe4lPJbRMfH29nZ3fhwgVpC24SAACA4Q51Gox23d3dDx8+FIvF58+fDw4OnjRpUmBgICGEmVUrKSnp6uqqqqqSfe/F2Nj41q1bdXV17e3tGhoamzdvPnnyZHBwcGNjo0QiaW9vZ6ZWlITNZoeHhxcUFOzfv7+tra2ioiIoKIjP569bt+7Zg8s5azna2trWr1/v5OS0adMmQkhXV9dvv/128eJFBa9hr0fdlHqC8hUXFyuyLr9QKJRIJDRN37p1Kysra8uWLWPGjAkNDSUqum2Ypx9lt7vFTQIAADDsqXoSHkBZiALrPWZlZbm7u48dO1ZLS8vExGTFihX19fXS3sjISGNjYx6P5+fnx+zaZG1tfePGjfPnz0+aNInD4bz00kvMOuCfffaZo6Mjm81ms9kvvPBCenr6rl27OBwOIWTy5Mk1NTX79+83MjIihJibm/e75GN6erqurq70u59//rmhoSEhZNKkScyeARKJJCkpafLkydra2kZGRsuWLbt27RrzXelxJ0yY8M0339A0nZqaykSzsLA4derURx99xOVyCSHjxo3Lzs7OyckZN24cIcTIyOjAgQNPOuuQkBBmmJ6e3vLlyz/99NPx48cTQnR1dRcvXvzxxx/3/X/LwoULFbyGW7ZskY0m/wT7vTjynT59eu7cuXw+n0ly/Pjxrq6u//rXv5jeo0ePGhgYJCQk9P1iQUFB38UedXR0Jk+evGHDhhs3bgzBbSPNYcyYMcwaj7I++OAD2XX5cZM89U0yStbEw3OPo9AoubcBRgyKpumBlnYAwwJFUbm5ua+//rqqEwGA4cTPz48Qkp+fr+pElCsvL8/f3x9/A4wqo+TeBhgx8NwjAAAAAACAekGdBjDUrl69Sj1ZQECAqhMcrnBhAQAAYMRAnQYw1Ozs7OQ8i5yTk6PqBIcrXFgA5SkpKYmKijp06JCVlRXzbx9vvvmm7ABPT08DAwNNTU17e/vz58+rJEmRSLR161YrKysWi2VmZhYRESEUCmUHlJWVzZ07V1dXl8/nR0ZGPnr0SOWRmeCJiYk2NjYsFovH4zk4ONTV1fUd1tXVZWdnt2XLFubjd999t2vXLsW3mAeAYQd1GgAAAMizbdu2tLS0zZs3+/j41NbWWltbm5iY7N+/v6ioSDrm+PHj+fn53t7elZWVzO4mQy8kJCQpKSkxMbGlpSU7OzszM/Ptt9+W9lZWVnp6enp4eNy9e7egoODLL78MCgpSeWRCiL+//9dff52dnS0QCK5cuWJtbd3R0dF3WHR09LVr16QfFy9ezGazPTw8mG3fAWDkQZ0GAAAwpIRCoaurq7qFepKPPvooJycnLy/PwMBA2piWlqahobFu3bqHDx8q9eiKq62t3bt37+rVqwMCAgwMDObPnx8cHPztt99euXKFGRAfHz9+/Pjt27fr6em5uLhERkZ+9dVXV69eVWFkQkhOTs6RI0fy8/Nnz56tpaXF5/MLCwsdHBx6Dfvll18uXbrUq3Hjxo3PP//8woULxWKxIscCgOEFdRoAAMCQ2rdvX3Nzs7qFeqzq6uqYmJjt27ez2WzZdldX15CQkMbGxoiICOUdfUDOnTsnkUhmz54tbfHy8iKEHDt2jBAiFouLiorc3Nyke6kvWLCApunCwkIVRiaE7NmzZ8aMGY6OjnLGCIXCDz74IDU1tW9XbGzsxYsXH9sFAMMd6jQAAIABo2k6OTl56tSpOjo6RkZGS5culc6fBAcHs1gsZsM3Qsi7776rp6dHUdS9e/cIISEhIeHh4TU1NRRF2djYpKWlsdnssWPHrl+/ns/ns9lsV1dX6X7fAwpFCPnhhx8U2atdcWlpaTRNL168uG9XQkLClClTvvjii5KSkoFeooyMDD09PV1d3cLCwgULFhgaGpqbmx84cED63Z6enq1bt06cOJHD4UyfPp3Z7U0+DQ0NQgizNyBj8uTJhBBm1qu2trajo4PZV53B7EZYXl6uwsjd3d1nzpxxcnKSPyw6Ovrdd981NTXt22VkZOTm5paamootFgBGHtRpAAAAAxYbGxsVFRUdHd3c3Hzy5MmbN2/OmzevqamJEJKWlia7c2N6evr27dulH1NTU729va2trWmarq6uDg4ODgwMFAgEGzdurKurO3/+vFgsfvXVV2/evDnQUIQQZlUJiUQyWKdZVFRka2vL7BveC4fD+eqrrzQ0NNauXdvZ2dl3gJxLtGHDhtDQUKFQaGBgkJubW1NTY2VltXbtWpFIxHx306ZNu3fvTklJuX37tre398qVK3/77Tf5qdrZ2ZH/1E4MExMTQsjdu3cJIXfu3CGEyD66yWazORwOk4+qIt+6dau7u/v33393d3dnqvSpU6emp6fLFl0///xzTU3NypUrnxTkhRdeaGxs/OOPP/o9HAAML6jTAAAABkYoFCYnJy9fvnzVqlVcLtfR0XHv3r337t37/PPPny6glpYWM+80bdq0jIyM9vb2rKysp4izaNGitra2mJiYp0ujl87OzuvXrzOzQ4/l4uISGhpaV1e3adOmXl0KXiJXV1dDQ0NTU9OAgIDOzs4bN24QQrq6ujIyMpYtW+bj48Pj8bZs2aKtrd3vBXF0dPTy8kpPTz9x4kRXV9edO3cKCgooimJqP2YBRk1NTdmvaGtr91q2cYgjM+uFmJqa7tixo7KysqmpaenSpe+99963337LDBAKhSEhIRkZGXKCMJN7FRUV/R4OAIYX1GkAAAADU1lZ2dHRMWvWLGmLs7Mzi8WSPq/4LGbNmqWrq6vgKhRK1dzcTNP0YyfTpBISEmxtbdPT08vKymTbB3qJWCwWIYSpfK5duyYQCKRraXA4nPHjxytyQXJycvz8/FavXm1sbDx37tzDhw/TNM3MfTHv1/Vab6O7u1v2acahj6yjo0MIsbe3d3V1NTY25nK527dv53K50mp28+bN77zzjpmZmZwgzA9Ikek7ABheUKcBAAAMDLMSur6+vmwjj8drb28flPg6OjrMM3Wq1dXVRf5TSzwJm83OysqiKGrNmjWyM0jPcomYpyi3bNki3ae+vr5eIBD0+0Uul7t3796GhgaBQFBTU/PJJ58QQp577jlCCPOOX1tbm3SwQCDo6uri8/n9hlVeZGYM87Yhg8ViTZo0qaamhhBSVlZWUVEhuwHAYzEFIfPDAoCRBHUaAADAwPB4PEJIr5KjtbXV3Nz82YOLRKLBCvWMmAKg352UXVxcwsLCqqqq4uPjpY3PcomYBTNSUlJkt6o/ffr0QPM/d+4cIcTd3Z0QYmlpaWBgUF9fL+1l3uibPn36QMMOYmR9ff3JkydfvnxZtlEsFnO5XELIvn37fvzxRw0NDaZYZS7Ljh07KIqSfVuvu7ub/PcyJwAwMqBOAwAAGBgHBwd9fX3Zv5XPnj3b3d09c+ZM5qOWlpZ0SYyBKi0tpWl6zpw5zx7qGY0dO5aiKEV2SIuPj7ezs7tw4YK0pd9LJMeECRPYbPbFixefLm2pzMxMS0tLNzc3QoiWltbChQtPnjwpXWSluLiYoqjHLmU5lJH9/f0vXLhQW1vLfBQIBPX19cwy/VlZWbKVKjPFGh0dTdO07AOlzA9o3LhxT3EiAKDOUKcBAAAMDJvNDg8PLygo2L9/f1tbW0VFRVBQEJ/PX7duHTPAxsbm/v37R44cEYlEd+/elZ1sIYQYGxvfunWrrq6uvb2dqcEkEsmDBw/EYnF5eXlISMjEiRMDAwOfIlRxcfEgrsuvq6trZWXV0NCgyAXJysqSXUuj30skP9pbb7114MCBjIyMtra2np6ehoaG27dvE0ICAgLGjRt3/vz5x37xxRdfrK+vF4vFdXV1ERERJSUl+/btY958I4TExMQ0NTVt27ats7Pz9OnTSUlJgYGBtra2TK+qIoeFhU2aNCkwMPDGjRstLS2RkZFCobDvuixyMD8g+TuwAcBwhDoNAABgwLZt25aYmBgXFzdmzBg3NzcLC4vS0lI9PT2md8OGDe7u7itWrLC1tY2Pj2eeSXNxcWFW2w8KCho7duy0adMWLlx4//59QkhXV5ejoyOHw5k3b96UKVN++ukn6VthAw01uBYtWlRZWSl98ezw4cM2NjY1NTXOzs7vv/++7Mg5c+aEhYUpeIkyMjJSUlIIIdOnT6+trc3MzAwPDyeEeHl5VVVVEUJSU1NDQ0N37dplYmLC5/NDQkIePHhACOnu7m5ubn7SFtI8Hs/JyYnD4cyYMePq1aunTp1iHk1k2NvbHzt27Pjx4yYmJj4+PmvWrNmzZ4+0V1WRjYyMTp06ZW5u7uTkZGZm9uuvvxYVFfW7o5qsc+fOmZmZPd0DnACgzihsjAgjFUVRubm5slsPAQD0y8/PjxCSn58/ZEdcv359fn5+S0vLkB2REJKXl+fv79/v3wDV1dVTp07NyspatWrV0CQmn0QimT9/fmBg4Jo1axCZENLS0mJubp6QkMAUuvIN/b0NAM8C82kAAAAq1u9aHapiY2MTFxcXFxfH7PSlWj09PUeOHGlvbw8ICEBkRmxsrJOTU3BwsDKCA4BqoU4DAACAJ4qKivLz8wsICFBkQRGlKi0tPXToUHFxsfwt3UZJZEJIcnLyxYsXjx49qq2tPejBAUDlUKcBAACozObNm7Oysh4+fGhpaXnw4EFVp/N4O3bsCA4O3rlzp2rT8PDwyM7OZvYrQ+TCwsJHjx6VlpYaGRkNenAAUAdaqk4AAABg9EpMTExMTFR1Fv3z9PT09PRUdRbwpyVLlixZskTVWQCAEmE+DQAAAAAAQL2gTgMAAAAAAFAvqNMAAAAAAADUC+o0AAAAAAAA9YJ9rmHEoihqzpw55ubmqk4EAIaTM2fOEELmzJmj6kSUq6Gh4cyZM76+vqpOBIbOmTNn5syZg32uAYYL1GkwYvn5+ak6BQAgd+7cuXDhwoIFC1SdCAAQFxeXsLAwVWcBAApBnQYAAEqUl5fn7++P3zUAAAADgvfTAAAAAAAA1AvqNAAAAAAAAPWCOg0AAAAAAEC9oE4DAAAAAABQL6jTAAAAAAAA1AvqNAAAAAAAAPWCOg0AAAAAAEC9oE4DAAAAAABQL6jTAAAAAAAA1AvqNAAAAAAAAPWCOg0AAAAAAEC9oE4DAAAAAABQL6jTAAAAAAAA1AvqNAAAAAAAAPWCOg0AAAAAAEC9oE4DAAAAAABQL6jTAAAAAAAA1AvqNAAAAAAAAPWCOg0AAAAAAEC9oE4DAAAAAABQL6jTAAAAAAAA1AvqNAAAAAAAAPWCOg0AAAAAAEC9oE4DAAAAAABQL6jTAAAAAAAA1AvqNAAAAAAAAPWCOg0AAAAAAEC9oE4DAAAAAABQL6jTAAAAAAAA1AvqNAAAAAAAAPWCOg0AAAAAAEC9oE4DAAAAAABQL1qqTgAAAEYUkUjU0dEh/djZ2UkIefDggbSFoigej6eCzAAAAIYPiqZpVecAAAAjR1NTk5mZWU9Pz5MGuLu7nzhxYihTAgAAGHbw3CMAAAymcePGvfzyyxoaj//9QlHUihUrhjglAACAYQd1GgAADLI333zzSV2amprLly8fymQAAACGI9RpAAAwyHx8fLS0HvP+s6amppeXl4mJydCnBAAAMLygTgMAgEFmaGi4YMGCvqUaTdOrVq1SSUoAAADDC+o0AAAYfKtWreq7lAiLxfrLX/6iknwAAACGF9RpAAAw+P7yl7/o6urKtmhray9btkxPT09VKQEAAAwjqNMAAGDwsdns5cuXa2trS1tEItEbb7yhwpQAAACGEdRpAACgFCtXrhSJRNKPhoaGr776qgrzAQAAGEZQpwEAgFK88sorxsbGzH9ra2uvWLGCxWKpNiUAAIDhAnUaAAAohZaW1ooVK5hHH0Ui0cqVK1WdEQAAwLBB0TSt6hwAAGBk+vnnn1966SVCyLhx427duqWhgX8cBAAAUAh+ZQIAgLK4urqamZkRQlavXo0iDQAAQHG9NyEFgGEnLy9P1SkAPJGzs3NjY6OJiQluVFBbEyZMcHFxUXUWAAD/Bc89Agx7FEWpOgUAgGHM19c3Pz9f1VkAAPwXzKcBjAS5ubmvv/66qrOAkczPz48Q8nR/yx48eNDX13ewM1KKvLw8f39//AvmqMLc2wAA6gZvCwAAgHINlyINAABAfaBOAwAAAAAAUC+o0wAAAAAAANQL6jQAAAAAAAD1gjoNAAAAAABAvaBOAwAAAAAAUC+o0wAAQFmOHj3K5XK///57VSeiLCUlJVFRUYcOHbKysqIoiqKoN998U3aAp6engYGBpqamvb39+fPnVZKkSCTaunWrlZUVi8UyMzOLiIgQCoWyA8rKyubOnaurq8vn8yMjIx89eqTyyEzwxMREGxsbFovF4/EcHBzq6ur6Duvq6rKzs9uyZQvz8bvvvtu1a1dPT4/iBwIAUE+o0wAAQFlG9kZk27ZtS0tL27x5s4+PT21trbW1tYmJyf79+4uKiqRjjh8/np+f7+3tXVlZOWPGDJXkGRISkpSUlJiY2NLSkp2dnZmZ+fbbb0t7KysrPT09PTw87t69W1BQ8OWXXwYFBak8MiHE39//66+/zs7OFggEV65csba27ujo6DssOjr62rVr0o+LFy9ms9keHh6tra2KHwsAQB3RADDMEUJyc3NVnQWMcL6+vr6+vqrO4okEAoGLi8uzx8nNzVXwN+POnTunTJkiFAqlLdbW1tnZ2RoaGmZmZq2trdL24uLiJUuWPHtuT6empkZDQ+Odd96RtjBTT5cvX2Y++vv7W1paSiQS5mNSUhJFUVeuXFFhZJqmDxw4QFFUeXm5/GE///yzp6cnISQ6Olq2PTg42MXFRSQSKXIsNb+3AWDUwnwaAAAMe/v27Wtubh6yw1VXV8fExGzfvp3NZsu2u7q6hoSENDY2RkREDFky8p07d04ikcyePVva4uXlRQg5duwYIUT8/9m794Casv5/4Gunyzndi5BSuknIuMRUmMRo0JSilMt4YtyZihiUSykZ+k6aKJ5IZoYuoqkZCQ8miSITo8nl4dBNFJHSOV1O7d8f+zdnzpNUUu1TvV9/zd5rnc/+nHXOpE9r77WEwuTkZCsrK4qimNbp06fTNJ2UlMRiZELIgQMHRo8ebWpq2kwfgUCwYcOGkJCQd5t8fX1v377dZBMAQFeBOg0AADpEenq6jo4ORVH79+8nhISHhysoKMjLyyclJU2fPl1ZWVlbWzsmJobpHBoayuFw+vbtu2LFCk1NTQ6HY2lpef36dabV3d1dVla2f//+zOHq1asVFBQoinr58iUhxNPT08vLi8fjURRlaGhICDl79qyysvLOnTs76K2FhobSNG1vb/9uU0BAwODBgw8fPnzhwoUmX0vTdHBwsImJiZycnJqamoODw/3795mm5oeIEFJfX79t2zYdHR0ulztixAhm9q95UlJShBAulys6Y2RkRAi5d+8eIeTx48dv377V0dERtRoYGBBC7ty5w2Lk2trazMzMkSNHNt/Nx8dn9erVGhoa7zapqalZWVmFhITQ3frOWwDo3lCnAQBAh5gwYcK1a9dEh6tWrVq7dq1AIFBSUoqLi+PxePr6+kuXLq2rqyOEuLu7u7m58fl8Dw+PvLy87OxsoVA4derUwsJCQkhoaOicOXNEocLCwvz8/ESHISEhdnZ2BgYGNE0/evSIEMIsI9HQ0NBBby05OdnY2FheXv7dJi6Xe/ToUSkpqaVLl1ZVVb3bwdfXd/PmzT4+PqWlpWlpaYWFhRMnTiwpKSEtDREhZNOmTXv27Nm7d++zZ8/s7OzmzZt38+bN5lMdMmQI+bt2YvTu3ZsQ8uLFC0LI8+fPCSFKSkqiVg6Hw+VymXzYilxcXFxbW/vHH39YW1szRbuJiUlYWJh40XX16lUejzdv3rz3BRk1atTTp0///PPPFi8HACCZUKcBAECnsrS0VFZW1tDQcHV1raqqKigoEDVJS0szE01Dhw4NDw+vrKyMiopqwyVsbW0rKiq2bt3afln/o6qq6smTJ8zsUJMsLCzWrl2bl5e3adOmRk0CgSA4OHjWrFkLFixQUVExNTU9ePDgy5cvIyIixLs1OUTV1dXh4eGOjo6zZ89WVVXdsmWLjIxMi+Njamo6bdq0sLCwS5cuVVdXP3/+PCEhgaIopvZjFmDs1auX+EtkZGQaLdvYyZGZ9UI0NDR27tyZm5tbUlLi4OCwZs2a6OhopoNAIPD09AwPD28mCDO5l5OT0+LlAAAkE+o0AABgh6ysLCFENFnUiJmZmby8vOieQMlRWlpK03STk2kiAQEBxsbGYWFh6enp4udzc3Pfvn1rZmYmOjN27FhZWVnRHZ6NiA/RgwcP+Hz+8OHDmSYul9u/f//WjE9sbKyzs/PChQt1LyzzAAAgAElEQVTV1dXHjx//yy+/0DTNzH0xz9cJhULx/rW1teJ3M3Z+ZDk5OULIsGHDLC0t1dXVVVRU/Pz8VFRURNWst7f3smXLtLS0mgnCfECtmb4DAJBMqNMAAEBCycnJMTfRSZTq6mrydy3xPhwOJyoqiqKoxYsXi88gMYvFKyoqindWVVWtrKxs8brMXZRbtmyh/pafn8/n81t8oYqKysGDB4uKivh8Po/H+/777wkhAwYMIIQwj/xVVFSIOvP5/Orqak1NzRbDdlxkpg/z8CFDVlZWV1eXx+MRQtLT03NycsQ3AGgSUxAyHxYAQFeEOg0AACRRXV1deXm5trY224k0xhQALe6kbGFhsW7duocPH/r7+4tOqqqqEkIaVWWtfJvMghl79+4VX7U5IyPjQ/PPysoihFhbWxNC9PT0lJSU8vPzRa3MA34jRoz40LDtGFlRUdHIyOju3bviJ4VCoYqKCiEkMjLy4sWLUlJSTLHKDMvOnTspihJ/Wq+2tpb87zInAABdC+o0AACQRKmpqTRNm5ubM4fS0tLvu0Oyk/Xt25eiqDdv3rTY09/ff8iQIbdu3RKdGT58uKKiong5cf369dra2jFjxrQYbeDAgRwO5/bt221LW+TQoUN6enpWVlaEEGlp6RkzZqSlpYnWXElJSaEoqsmlLDszsouLy61btx4/fswc8vn8/Px8Zpn+qKgo8UqVmXFl9k8Tv6GU+YD69evXhjcCACAJUKcBAICkaGhoeP36tVAovHPnjqenp46OjpubG9NkaGj46tWrxMTEurq6Fy9eiE/UEELU1dWLi4vz8vIqKyvr6upSUlI6bl1+eXl5fX39oqKiFnsydz+Kr6XB4XC8vLwSEhKOHTtWUVGRk5OzcuVKTU3N5cuXtybaokWLYmJiwsPDKyoq6uvri4qKnj17RghxdXXt169fdnZ2ky8cN25cfn6+UCjMy8tbv379hQsXIiMjmSffCCFbt24tKSnZvn17VVVVRkZGUFCQm5ubsbEx08pW5HXr1unq6rq5uRUUFJSVlW3cuFEgELy7LkszmA+o+R3YAAAkGeo0AADoEPv37x87diwhZOPGjTNnzgwPD9+7dy8hZMSIEY8fPz506JCXlxchZNq0aQ8fPmReUl1dbWpqyuVyJ06cOHjw4N9//130GNiqVausra3nzp1rbGzs7+/P3M9mYWHBLNy/cuXKvn37Dh06dMaMGa9everot2Zra5ubmyt68OyXX34xNDTk8Xhjx4795ptvxHuam5uvW7dO/Mz27dsDAwN37NjRp08fKyurQYMGpaamKigoEEJaHKKQkJC1a9fu3r27d+/empqanp6er1+/JoTU1taWlpa+bwtpVVXVkSNHcrnc0aNH379//8qVK8ytiYxhw4adO3fu/PnzvXv3nj179uLFiw8cOCBqZSuympralStXtLW1R44cqaWldePGjeTk5BZ3VBOXlZWlpaXVths4AQAkAYUtIAG6Ooqi4uLixHeXAmh3zs7OhJD4+PiOu8SKFSvi4+PLyso67hItOnHihIuLS4v/Mj569MjExCQqKmrBggWdk1jzGhoaJk2a5ObmtnjxYkQmhJSVlWlrawcEBDCFbvM64bsNANAGmE8DAABJ0eLiHBLC0NBwx44dO3bsYHb6Yld9fX1iYmJlZaWrqysiM3x9fUeOHOnu7t4RwQEAOgfqNABo2ZkzZ1RUVH777TcJj9mMhoaGvXv3Wlpatu3l0dHRFEW1+eWMbjCMILJ582ZnZ2dXV9fWLCjSoVJTU0+dOpWSktL8lm49JDIhJDg4+Pbt22fOnJGRkWn34AAAnQZ1GgC0rCNukO7Mm64fPnz42WefrVu3rjWbTTUpOjrawMAgIyODWVu8bbr6MHYob2/vqKioN2/e6OnpnTx5ku10WmXnzp3u7u67du1iN40pU6YcP36c2a8MkZOSkmpqalJTU9XU1No9OABAZ0KdBgBNEAgE4nNHtra2b968sbOzk7SYrfHnn39u2rRp5cqVH7QIgbiysrK7d+/6+fkRQn766afWv7A7DWNHCwwMrKmpoWn6yZMnTk5ObKfTWjY2Nt999x3bWcA/Zs6cuXnzZvE1NgEAuijUaQDQhMjIyNLSUsmP2RqffPLJqVOn5s+fL1o58EOdOHHC1tbW3t6ew+H8/PPPrZ/C6k7DCAAAAJ0JdRpAj3DlypWhQ4eqqKhwOBxTU9Nz586Jmn7++WczMzMOh6OgoDBo0CB/f39PT08vLy8ej0dRlKGhYXp6uo6ODkVR+/fvJ4SYmJhQFCUlJTVmzBjmNsJvv/2WiXz06NH3Xav5mIQQmqaDg4NNTEzk5OTU1NQcHBzu37/PNIWHhysoKMjLyyclJU2fPl1ZWVlbWzsmJqZdRubs2bMtbrQVHR09a9YsJSUlGxubvLy8K1euvNunhw8jAAAAtC/UaQA9QklJiYuLS15eXnFxsaKi4vz585nzISEhCxcudHJyKi4uLioq8vb2fvDgQUhIiJ2dnYGBAU3Tjx49mjBhwrVr10Sh/vrrr0GDBg0cOPDGjRvMGgB79uz5+uuvv/vuO2ZL4iav1XxMQoivr+/mzZt9fHxKS0vT0tIKCwsnTpxYUlJCCFm1atXatWsFAoGSklJcXByPx9PX11+6dGldXd3HjwyzwGBDQ8P7OhQUFDx48OCzzz4jf6/f/e6tjxhGAAAAaF+o0wB6BCcnp+3bt6upqamrq9vb25eVlb148aKurs7Pz8/a2nrTpk3q6upqampff/01szFxM3r16uXh4VFQUJCQkMCc4fP5p06dEm2C1OS1mo8pEAiCg4NnzZq1YMECFRUVU1PTgwcPvnz5MiIiQrybpaWlsrKyhoaGq6trVVVVQUFBW8fjH7a2thUVFVu3bn1fh+jo6C+//JJ53MXe3l5OTi4+Pl60wTEhBMMIAAAA7U6a7QQAoLMxa1XX19ffuXOnvLz8iy++EDUxxUOLEZYsWeLr6xsSEsLMLx07dszBwUFZWbmZazUfMDc39+3bt2ZmZqIzY8eOlZWVvX79epP9ZWVlCSGdMxEUHR0dGBjI/LeysrKNjc1vv/2WlJQk2vep5wxjZmYmk2o3VlRURP6eOIUeIjMz09zcnO0sAAAaw3waQI+QnJw8adIkDQ0NOTm5b7/9ljlZUVFBCFFVVf3QaIqKisuWLbt27dqNGzcIIQcOHBDfT7bJazWvvLycCSt+UlVVtbKy8kNza19//fVXTk6OnZ0d9TdmpzLxWx8xjAAAANDuMJ8G0P0VFBQ4OjrOmjXryJEjAwYM2LdvH/N7/4ABAwghL1++bENMd3f3kJCQvXv3rly5cuDAgQYGBs1fq3lMkdOonCgvL9fW1m5Dbu3o+PHjc+fOjY6OFp15/fq1lpbW+fPnnz9/zuz+1HOG0dzcPD4+vl1CSawTJ064uLh0+7cJ4jB9CgCSCfNpAN1fTk5OXV3dqlWr9PX1ORwORVHM+UGDBqmrq58/f74NMbW1tefMmXPy5MmtW7d6enq2eK3mDR8+XFFR8ebNm6Iz169fr62tHTNmTBtyay80TcfGxq5evVr8pJqamrOzc319vah4wzACAABAu0OdBtD96ejoEEIuXLhQXV398OFD0dNKcnJy3t7eaWlp7u7uT58+bWhoqKysvHv3LiFEXV29uLg4Ly+vsrLyfc8veXl5CYXC169fT548ucVrNR+Tw+F4eXklJCQcO3asoqIiJydn5cqVmpqay5cvb+/BaCwlJeV96/Jfu3ZNWVl5/Pjxjc6vXLmSiN36iGEEAACA9kcDQBdHCImLi2u+z8aNG9XV1VVVVZ2dnZm9tgwMDAoKCmia3r9/v6mpKYfD4XA4o0aNCgsLo2k6OztbV1eXy+VOmDBhy5YtzA1+8vLy9vb24mGtra0PHz7cyms1H7OhoSEoKMjIyEhGRkZNTc3R0fHBgwdMwLCwMGbleiMjIx6PFxERwSy2oaur+9///rfF8cnIyBg/frympibzQ69///6WlpaXL19mWs+cOaOkpBQQENDoVV9//bWCgoK0tPQnn3ySnZ0tOu/v7y8KpaWlxQxXTxhGJycnJyenFrt1dXFxcfiXsafpId9tAOhyKJqmO7UuBID2RlFUXFzcnDlz2E4EujPmGZ5u/+AW83wa/mXsUXrIdxsAuhzc9wgAAAAAACBZUKcBQBd2//596v1EW5wBdJALFy5s3rz51KlT+vr6zLfuq6++Eu9gY2OjpKTUq1evYcOGZWdns5JkXV3dtm3b9PX1ZWVltbS01q9fL75ROyEkPT19/Pjx8vLympqaGzdurKmpYT0yEzwwMNDQ0FBWVlZVVXX48OF5eXnvdquurh4yZMiWLVuYw19//XX37t0tbjYIACD5UKcBQBc2ZMiQZm7sjo2NZTtB6M62b98eGhrq7e09e/bsx48fGxgY9O7d+9ixY8nJyaI+58+fj4+Pt7Ozy83NHT16NCt5enp6BgUFBQYGlpWVHT9+/NChQ0uWLBG15ubm2tjYTJky5cWLFwkJCUeOHGFWymE3MiHExcXlp59+On78OJ/Pv3fvnoGBwdu3b9/t5uPj8+DBA9Ghvb09h8OZMmUKs50gAEDXhToNAAAkgkAgsLS0lLRQ7/Pdd9/FxsaeOHFCSUlJdDI0NFRKSmr58uVv3rzp0Ku33uPHjw8ePLhw4UJXV1clJaVJkya5u7tHR0ffu3eP6eDv79+/f38/Pz8FBQULC4uNGzcePXr0/v37LEYmhMTGxiYmJsbHx3/66afS0tKamppJSUnDhw9v1O3atWt//fVXo5MeHh6ffPLJjBkzhEJha64FACCZUKcBAIBEiIyMLC0tlbRQTXr06NHWrVv9/Pw4HI74eUtLS09Pz6dPn65fv77jrv5BsrKyGhoaPv30U9GZadOmEULOnTtHCBEKhcnJyVZWVqI9+qZPn07TdFJSEouRCSEHDhwYPXq0qalpM30EAsGGDRtCQkLebfL19b19+3aTTQAAXQXqNAAAaDc0TQcHB5uYmMjJyampqTk4OIjmT9zd3WVlZZmNBAghq1evVlBQoCjq5cuXhBBPT08vLy8ej0dRlKGhYWhoKIfD6du374oVKzQ1NTkcjqWlpWgfuQ8KRQg5e/bs+3bJa5vQ0FCapu3t7d9tCggIGDx48OHDhy9cuPChQxQeHq6goCAvL5+UlDR9+nRlZWVtbe2YmBjRa+vr67dt26ajo8PlckeMGMHsItA8KSkpQgiXyxWdMTIyIoQws16PHz9++/Yts18fw8DAgBBy584dFiPX1tZmZmaOHDmy+W4+Pj6rV6/W0NB4t0lNTc3KyiokJARLdwJA14U6DQAA2o2vr+/mzZt9fHxKS0vT0tIKCwsnTpxYUlJCCAkNDRXfPSIsLMzPz090GBISYmdnZ2BgQNP0o0eP3N3d3dzc+Hy+h4dHXl5edna2UCicOnVqYWHhh4YihDCrSjQ0NLTX20xOTjY2Nmb2o2uEy+UePXpUSkpq6dKlVVVV73ZoZohWrVq1du1agUCgpKQUFxfH4/H09fWXLl0q2tB806ZNe/bs2bt377Nnz+zs7ObNm3fz5s3mUx0yZAj5u3Zi9O7dmxDy4sULQsjz588JIeK3bnI4HC6Xy+TDVuTi4uLa2to//vjD2tqaqdJNTEyYPQlFfa5evcrj8ebNm/e+IKNGjXr69Omff/7Z4uUAACQT6jQAAGgfAoEgODh41qxZCxYsUFFRMTU1PXjw4MuXLyMiItoWUFpampl3Gjp0aHh4eGVlZVRUVBvi2NraVlRUbN26tW1pNFJVVfXkyRNmdqhJFhYWa9euzcvL27RpU6OmVg6RpaWlsrKyhoaGq6trVVVVQUEBIaS6ujo8PNzR0XH27NmqqqpbtmyRkZFpcUBMTU2nTZsWFhZ26dKl6urq58+fJyQkUBTF1H7MAoy9evUSf4mMjEyjZRs7OTKzXoiGhsbOnTtzc3NLSkocHBzWrFkTHR3NdBAIBJ6enuHh4c0EYSb3cnJyWrwcAIBkQp0GAADtIzc39+3bt2ZmZqIzY8eOlZWVFd2v+DHMzMzk5eVbuQpFhyotLaVpusnJNJGAgABjY+OwsLD09HTx8x86RLKysoQQpvJ58OABn88XraXB5XL79+/fmgGJjY11dnZeuHChurr6+PHjf/nlF5qmmbkv5vm6Rutt1NbWit/N2PmR5eTkCCHDhg2ztLRUV1dXUVHx8/NTUVERVbPe3t7Lli3T0tJqJgjzAbVm+g4AQDKhTgMAgPbBrISuqKgoflJVVbWysrJd4svJyTH31LGrurqa/F1LvA+Hw4mKiqIoavHixeIzSB8zRMxdlFu2bBHtEJifn8/n81t8oYqKysGDB4uKivh8Po/H+/777wkhAwYMIIQwz/hVVFSIOvP5/Orqak1NzRbDdlxkpg/ztCFDVlZWV1eXx+MRQtLT03NycsQ3AGgSUxAyHxYAQFeEOg0AANqHqqoqIaRRyVFeXq6trf3xwevq6tor1EdiCoAWd1K2sLBYt27dw4cP/f39RSc/ZoiYBTP27t0rvklgRkbGh+aflZVFCLG2tiaE6OnpKSkp5efni1qZJ/pGjBjxoWHbMbKioqKRkdHdu3fFTwqFQhUVFUJIZGTkxYsXpaSkmGKVGZadO3dSFCX+tF5tbS3532VOAAC6FtRpAADQPoYPH66oqCj+u/L169dra2vHjBnDHEpLS4uWxPhQqampNE2bm5t/fKiP1LdvX4qiWrNDmr+//5AhQ27duiU60+IQNWPgwIEcDuf27dttS1vk0KFDenp6VlZWhBBpaekZM2akpaWJFllJSUmhKKrJpSw7M7KLi8utW7ceP37MHPL5/Pz8fGaZ/qioKPFKlZli9fHxoWla/IZS5gPq169fG94IAIAkQJ0GAADtg8PheHl5JSQkHDt2rKKiIicnZ+XKlZqamsuXL2c6GBoavnr1KjExsa6u7sWLF+KTLYQQdXX14uLivLy8yspKpgZraGh4/fq1UCi8c+eOp6enjo6Om5tbG0KlpKS047r88vLy+vr6RUVFrRmQqKgo8bU0Whyi5qMtWrQoJiYmPDy8oqKivr6+qKjo2bNnhBBXV9d+/fplZ2c3+cJx48bl5+cLhcK8vLz169dfuHAhMjKSefKNELJ169aSkpLt27dXVVVlZGQEBQW5ubkZGxszrWxFXrduna6urpubW0FBQVlZ2caNGwUCwbvrsjSD+YCa34ENAECSoU4DAIB2s3379sDAwB07dvTp08fKymrQoEGpqakKCgpM66pVq6ytrefOnWtsbOzv78/ck2ZhYcGstr9y5cq+ffsOHTp0xowZr169IoRUV1ebmppyudyJEycOHjz4999/Fz0V9qGh2petrW1ubq7owbNffvnF0NCQx+ONHTv2m2++Ee9pbm6+bt26Vg5ReHj43r17CSEjRox4/PjxoUOHvLy8CCHTpk17+PAhISQkJGTt2rW7d+/u3bu3pqamp6fn69evCSG1tbWlpaXv20JaVVV15MiRXC539OjR9+/fv3LlCnNrImPYsGHnzp07f/587969Z8+evXjx4gMHDoha2YqspqZ25coVbW3tkSNHamlp3bhxIzk5ucUd1cRlZWVpaWm17QZOAABJQGELSICujqKouLg48e2kANqds7MzISQ+Pr7TrrhixYr4+PiysrJOuyIh5MSJEy4uLi3+y/jo0SMTE5OoqKgFCxZ0TmLNa2homDRpkpub2+LFixGZEFJWVqatrR0QEMAUus3r/O82AEBrYD4NAAAkVItrdbDF0NBwx44dO3bsYHb6Yld9fX1iYmJlZaWrqysiM3x9fUeOHOnu7t4RwQEAOgfqNAAAgA+2efNmZ2dnV1fX1iwo0qFSU1NPnTqVkpLS/JZuPSQyISQ4OPj27dtnzpyRkZFp9+AAAJ0GdRoAAEgcb2/vqKioN2/e6OnpnTx5ku10mrZz5053d/ddu3axm8aUKVOOHz/O7FeGyElJSTU1NampqWpqau0eHACgM0mznQAAAEBjgYGBgYGBbGfRMhsbGxsbG7azgH/MnDlz5syZbGcBANAOMJ8GAAAAAAAgWVCnAQAAAAAASBbUaQAAAAAAAJIFdRoAAAAAAIBkQZ0GAAAAAAAgWSiaptnOAQA+CkVRbKcAANCFOTk5xcfHs50FAMD/wLr8AF1eXFwc2ylAl/H69eugoKDS0tLAwMC+ffuynU5nKCsr8/X1FQqF33zzzdChQ9lOByTRwIED2U4BAKAxzKcBAPQUOTk5dnZ2MjIyp0+fNjY2ZjudzlNRUbFs2bKTJ09u2bJl69atvXr1YjsjAACAFuD5NACAHuHs2bMTJkwYOHBgRkZGjyrSCCHKysqxsbFHjhzZs2fP1KlTnz17xnZGAAAALUCdBgDQ/UVERNjZ2Tk5OV26dKlPnz5sp8OOhQsXpqenFxYWjhw58ty5c2ynAwAA0BzUaQAA3Vl9ff0333yzYsUKHx+fyMhIGRkZtjNi0+jRo7Ozs6dMmTJ9+vRNmzbV19eznREAAEDT8HwaAEC3VVlZOXfu3NTU1GPHjjk4OLCdjgT56aefVq5cOXbs2Ojo6AEDBrCdDgAAQGOYTwMA6J4eP35sbm5+69aty5cvo0hrZOHChVlZWS9fvvzkk09SUlLYTgcAAKAx1GkAAN1QRkaGhYWFjIxMZmbmmDFj2E5HEg0dOjQzM/OLL76wtbX18PCoq6tjOyMAAIB/oE4DAOhu4uLipkyZMn78+KtXr2JjqGYoKioeO3bs6NGjkZGREyZMyMvLYzsjAACA/w91GgBA90HTtK+v79y5c5cuXXry5EkFBQW2M+oCmHsgBQKBmZlZcnIy2+kAAAAQgjoNAKDbqKmp+eqrr3bu3BkWFvbDDz9ISeEnfGuZmJhkZGR8+eWXdnZ23377rVAoZDsjAADo6bDeIwBAd/Dy5UtHR8fc3NxTp05ZW1uznU5X9eOPP65atWr06NGxsbFaWlpspwMAAD0X/toKANDl/fXXX2PHjn327Nm1a9dQpH2Mf/3rX3/88cfr16+xFzYAALALdRoAQNd27ty5CRMmaGlpZWRkDBkyhO10urwhQ4ZkZmZOnToVe2EDAACLUKcBAHRhERERX3755axZsy5duqShocF2Ot2EoqJidHT00aNHQ0NDp06d+vz5c7YzAgCAHgd1GgBAl1RfX+/u7r5ixQofH58jR47IysqynVF3s3DhwvT09Pz8fDMzs6tXr7KdDgAA9Cyo0wAAup7KykoHB4dDhw5FR0f7+vqynU63NXr06Fu3bpmbm0+aNMnX1xcrbwEAQKfBeo8AAF3MkydPvvzyy9evX//6669mZmZsp9P90TQdGhq6YcOG6dOnHz16VE1Nje2MAACg+8N8GgBAV5KZmWlhYSEtLZ2ZmYkirXNQFOXh4XHx4sWbN2+OGjXqxo0bbGcEAADdH+o0AIAu48SJE5MnTx49evSVK1d0dHTYTqdnmThx4u3bt42NjT/77LMffviB7XQAAKCbQ50GANAF0DS9e/duV1fXpUuXnj59WllZme2MeiINDY2zZ8/6+fmtW7duwYIFVVVVbGcEAADdFp5PAwCQdDU1NUuWLImNjf3hhx9WrVrFdjpALl26NG/ePDU1tfj4+OHDh7OdDgAAdEOYTwMAkGhlZWVTp05NTk4+d+4cijQJMXny5KysLDU1NQsLi5iYGLbTAQCAbgh1GgCA5Prrr7/MzMyKi4uvXr06efJkttOBfwwcOPDy5ctLliyZP3++h4dHXV0d2xkBAEC3gvseAQAk1Pnz5+fMmTNs2LDExEQNDQ2204GmJSUl/etf/xo+fPiJEycGDBjAdjoAANBNYD4NAEASRUREfPnll9OnT7948SKKNEk2c+bM69evv379euTIkZcuXWI7HQAA6CZQpwEASJb6+vpNmzatWLHC29s7JiaGw+GwnRG0wNjYODMz08rK6osvvti9ezfb6QAAQHeA+x4BACTI27dv586de+HChSNHjsydO5ftdOAD0DQdGhq6fv16Jyenw4cPKygosJ0RAAB0YajTAAAkRVFRkb29/fPnz5OSksaOHct2OtAWly9fdnFxUVNTO3Xq1NChQ9lOBwAAuirc9wgAIBGuX79uZmYmFAozMjJQpHVdVlZWN2/eVFVVNTc3P3XqFNvpAABAV4U6DQCAffHx8dbW1qNGjUpPT9fV1WU7Hfgo2traqampixYtcnZ23rRpU319PdsZAQBA14M6DQCATTRN796929XVdenSpadPn1ZWVmY7I2gHcnJyP/zww48//rhv377PP/+8pKSE7YwAAKCLwfNpAACsqampWbp0aUxMTEhIyOrVq9lOB9rfrVu3Zs+eXVdXd/LkyU8//ZTtdAAAoMvAfBoAADvKyspsbGwSExOTkpJQpHVXo0aNysrKGjZsmJWV1Q8//MB2OgAA0GVgPg0AgAUPHz60tbWtr68/ffq0iYkJ2+lAx6Jpes+ePd7e3vPnz//3v//N5XLZzggAACQd5tMAADpQdHT0uyf/85//jBs3rk+fPhkZGSjSegKKojZu3PjLL7/8+uuvVlZWRUVFbGcEAACSDnUaAEBHOXXq1Pz58yMiIsRPHjp0yNbW9osvvrh48WLfvn3Zyg06n729/Y0bN6qqqsaOHXv16lW20wEAAImGOg0AoEMIBAIPDw+KolatWnXhwgVCSH19/aZNm5YvX+7t7R0TE4Ob33qgwYMHX79+3cLCYtKkSfv27WM7HQAAkFyo0wAAOsTu3btLSkpomqZpeubMmTdu3HB0dAwJCTl27Jivry9FUWwnCOxQVFQ8depUQECAp6fn8uXLa2tr2c4IAAAkEdYRAQBof4WFhUZGRjU1NcyhtLS0srKytLT0b7/9Nm7cOHZzAwlx+vTp+fPnjxgx4uTJk/369WM7HQAAkCyYTwMAaH/u7u4NDVXC3xsAACAASURBVA2iQ6FQWFlZOXDgwE8++YTFrECifPnll+np6cXFxWZmZjdv3mQ7HQAAkCyo0wAA2tmlS5cSExPr6urET9bV1f35559fffUV7mIAEVNT06ysrCFDhkycOPGnn35iOx0AAJAgvXx9fdnOAQCg+6irq7O1tS0vL3+3HmtoaLh//760tPRnn33GSm4ggbhc7vz586uqqtavX//69WsbGxspKfwJFQAA8HwaAEC7CgkJWb9+fX19fZOtUlJSNE3/9ttvtra2nZwYSLjo6OglS5ZYWVnFxMSoqqqynQ4AALAMdRoAQLspLS01MDB4+/Zto/MURUlLS9M0PXXq1EWLFjk6OkpLS7OSIUiy7OxsR0dHOTm5xMTEoUOHsp0OAACwCTdXAAC0m02bNonWeGTIyMgQQgwNDf39/YuLi8+cOePs7IwiDZo0evTojIyM3r17m5ubJyUlsZ0OAACwCfNpAADt448//hg7dizzQ7VXr140TTOPHn311VcTJkxgOzvoMmpqalavXn3kyJFvv/12165d2GoPAKBnwt90AQDaAU3Ty5cvp2laRkZGKBROmDBh+fLljo6OHA6H7dSgi5GTkzt8+PCIESO8vLzy8vKOHDkiLy/PdlIAANDZMJ8GbRccHJyRkcF2FgASIS8v7+bNm1wuV09Pb9CgQfjFGlopPj7+fU2XLl2aM2fOoEGDfv311wEDBnRmVgAAwDo8nwZtl5GRkZmZyXYW0M0VFRWdPHmS7SxaUF9f/+bNm88++2zGjBlDhw5tW5F28uTJoqKids8NJFaL3+3JkyffuHFDIBCMHTs2Kyur0xIDAABJgPk0aDtnZ2fS7B+DAT7eiRMnXFxcesJPKoqi4uLi5syZw3Yi0Ela+d2urKycO3fuxYsXIyMj582b1zm5AQAA6zCfBgAAILmUlJSSkpKWLVu2YMECX1/fnvA3CwAAIFhHBAAAQML16tXrhx9+GDZs2Jo1a+7fvx8VFcXlctlOCgAAOhbm0wAAALqAZcuWJScnnzt3bsqUKSUlJWynAwAAHQt1GgAAQNcwderUGzduvHr1yszM7NatW2ynAwAAHQh1GgAAQJdhZGR07do1Q0PDzz777Ndff2U7HQAA6Cio0wCgGzpz5oyKispvv/3GdiId5cKFC5s3bz516pS+vj5FURRFffXVV+IdbGxslJSUevXqNWzYsOzsbFaSrKur27Ztm76+vqysrJaW1vr16wUCgXiH9PT08ePHy8vLa2pqbty4saamhvXITPDAwEBDQ0NZWVlVVdXhw4fn5eW92626unrIkCFbtmxhDn/99dfdu3fX19e3/kJtpq6ufu7cOScnp1mzZu3evbsTrggAAJ0PdRoAdEPde0287du3h4aGent7z549+/HjxwYGBr179z527FhycrKoz/nz5+Pj4+3s7HJzc0ePHs1Knp6enkFBQYGBgWVlZcePHz906NCSJUtErbm5uTY2NlOmTHnx4kVCQsKRI0dWrlzJemRCiIuLy08//XT8+HE+n3/v3j0DA4O3b9++283Hx+fBgweiQ3t7ew6HM2XKlPLy8tZfq81kZWWjoqK+//57b2/vpUuX1tXVdcJFAQCgU9EAbeXk5OTk5MR2FtDNxcXFSfJPKj6fb2Fh0S6hCCFxcXEtdtu1a9fgwYMFAoHojIGBwfHjx6WkpLS0tMrLy0XnU1JSZs6c2S65tQGPx5OSklq2bJnoDDP1dPfuXebQxcVFT0+voaGBOQwKCqIo6t69eyxGpmk6JiaGoqg7d+403+3q1as2NjaEEB8fH/Hz7u7uFhYWdXV1rblWu3y3z5w5o6ysPGHChNLS0o8MBQAAEgXzaQAAbRcZGVlaWtppl3v06NHWrVv9/Pw4HI74eUtLS09Pz6dPn65fv77TkmleVlZWQ0PDp59+Kjozbdo0Qsi5c+cIIUKhMDk52crKiqIopnX69Ok0TSclJbEYmRBy4MCB0aNHm5qaNtNHIBBs2LAhJCTk3SZfX9/bt2832dRBpk+ffuXKlcLCQktLy/v373fadQEAoKOhTgOA7iY9PV1HR4eiqP379xNCwsPDFRQU5OXlk5KSpk+frqysrK2tHRMTw3QODQ3lcDh9+/ZdsWKFpqYmh8OxtLS8fv060+ru7i4rK9u/f3/mcPXq1QoKChRFvXz5khDi6enp5eXF4/EoijI0NCSEnD17VllZeefOnR301kJDQ2matre3f7cpICBg8ODBhw8fvnDhQpOvpWk6ODjYxMRETk5OTU3NwcFB9Gt980NECKmvr9+2bZuOjg6Xyx0xYgQzEdQ8KSkpQoj4Nl9GRkaEkHv37hFCHj9+/PbtWx0dHVGrgYEBIeTOnTssRq6trc3MzBw5cmTz3Xx8fFavXq2hofFuk5qampWVVUhICN2Jd96OGDEiIyNDXV19/Pjxv//+e6ddFwAAOhTqNADobiZMmHDt2jXR4apVq9auXSsQCJSUlOLi4ng8nr6+vuiRHnd3dzc3Nz6f7+HhkZeXl52dLRQKp06dWlhYSAgJDQ2dM2eOKFRYWJifn5/oMCQkxM7OzsDAgKbpR48eEUKYZSQaGho66K0lJycbGxvLy8u/28Tlco8ePSolJbV06dKqqqp3O/j6+m7evNnHx6e0tDQtLa2wsHDixInMNlzNDxEhZNOmTXv27Nm7d++zZ8/s7OzmzZt38+bN5lMdMmQI+bt2YvTu3ZsQ8uLFC0LI8+fPCSFKSkqiVg6Hw+VyW7MtWMdFLi4urq2t/eOPP6ytrZmi3cTEJCwsTLzounr1Ko/Hmzdv3vuCjBo16unTp3/++WeLl2tHmpqaqampn3/++bRp03788cfOvDQAAHQQ1GkA0FNYWloqKytraGi4urpWVVUVFBSImqSlpZmJpqFDh4aHh1dWVkZFRbXhEra2thUVFVu3bm2/rP9RVVX15MkTZnaoSRYWFmvXrs3Ly9u0aVOjJoFAEBwcPGvWrAULFqioqJiamh48ePDly5cRERHi3Zocourq6vDwcEdHx9mzZ6uqqm7ZskVGRqbF8TE1NZ02bVpYWNilS5eqq6ufP3+ekJBAURRT+zELMPbq1Uv8JTIyMo2WbezkyMx6IRoaGjt37szNzS0pKXFwcFizZk10dDTTQSAQeHp6hoeHNxOEmdzLyclp8XLti8vlxsbGbt682c3NzcPDo+P+WAAAAJ0DdRoA9DiysrKEkPctkWdmZiYvLy+Bj/owC0U0OZkmEhAQYGxsHBYWlp6eLn4+Nzf37du3ZmZmojNjx46VlZUV3eHZiPgQPXjwgM/nDx8+nGnicrn9+/dvzfjExsY6OzsvXLiQuSXvl19+oWmamftinq8TCoXi/Wtra8XvZuz8yHJycoSQYcOGWVpaqqurq6io+Pn5qaioiKpZb2/vZcuWaWlpNROE+YBaM33X7iiK8vX1PXLkyIEDB1xdXVtTmgIAgMRCnQYA0JicnBxzE51Eqa6uJn/XEu/D4XCioqIoilq8eLH4r+nMYvGKiorinVVVVSsrK1u8LnMX5ZYtW6i/5efn8/n8Fl+ooqJy8ODBoqIiPp/P4/G+//57QsiAAQMIIcwjfxUVFaLOfD6/urpaU1OzxbAdF5npwzx8yJCVldXV1eXxeISQ9PT0nJwc8Q0AmsQUhMyHxYpFixalpKT85z//YXYmYCsNAAD4SKjTAAD+R11dXXl5uba2NtuJNMYUAC3upGxhYbFu3bqHDx/6+/uLTqqqqhJCGlVlrXybzIIZe/fuFV8sOCMj40Pzz8rKIoRYW1sTQvT09JSUlPLz80WtzAN+I0aM+NCw7RhZUVHRyMjo7t274ieFQqGKigohJDIy8uLFi1JSUkyxygzLzp07KYoSf1qvtraW/O8yJ51vypQp6enpz549s7CwEN/kDQAAuhDUaQAA/yM1NZWmaXNzc+ZQWlpaQjYR7tu3L0VRb968abGnv7//kCFDbt26JTozfPhwRUVF8XLi+vXrtbW1Y8aMaTHawIEDORzO7du325a2yKFDh/T09KysrAgh0tLSM2bMSEtLEz1GlZKSQlFUk0tZdmZkFxeXW7duPX78mDnk8/n5+fnMMv1RUVHilSozVcXsnyZ+QynzAfXr168Nb6QdDRs2jFkE0tLS8vLly+wmAwAAbYA6DQCANDQ0vH79WigU3rlzx9PTU0dHx83NjWkyNDR89epVYmJiXV3dixcvxCdqCCHq6urFxcV5eXmVlZV1dXUpKSkdty6/vLy8vr5+UVFRiz2Zux/F19LgcDheXl4JCQnHjh2rqKjIyclZuXKlpqbm8uXLWxNt0aJFMTEx4eHhFRUV9fX1RUVFz549I4S4urr269cvOzu7yReOGzcuPz9fKBTm5eWtX7/+woULkZGRzJNvhJCtW7eWlJRs3769qqoqIyMjKCjIzc3N2NiYaWUr8rp163R1dd3c3AoKCsrKyjZu3CgQCN5dl6UZzAfU/A5snaN///5paWlTp0794osvjh07xnY6AADwgTp8J23ovpycnJycnNjOAro5ZquuD3rJvn37mIeU5OXl7e3tw8LCmKUdjIyMeDxeRESEsrIyIURXV/e///0vTdPLly+XkZHR0tKSlpZWVlZ2cHDg8XiiaGVlZdbW1hwOR09P75tvvtmwYQMhxNDQsKCggKbp7OxsXV1dLpc7YcKE58+fnzlzRklJKSAgoA3vlBASFxfXfB93d3cZGRk+n88cJiQkMMs/9unTZ82aNY06b9iwYebMmaLDhoaGoKAgIyMjGRkZNTU1R0fHBw8eME0tDlFNTc3GjRt1dHSkpaU1NDRmz56dm5tL07SjoyMhZNu2bU1mO3XqVFVVVWlpaTU1NVtb26ysrEYdLl++PG7cODk5OU1NzQ0bNlRXV4ua2IpM03RhYeHcuXPV1NTk5OTGjRuXkpLSZDfx+TRxtra2WlpaDQ0N74sv0obvdhs0NDRs376doqjt27e3JisAAJAQFN2Je3FCN+Ps7EwIiY+PZzsR6M5OnDjh4uLSoT+pVqxYER8fX1ZW1nGXaA2KouLi4sS3a3vXo0ePTExMoqKiFixY0GmJNaOhoWHSpElubm6LFy9GZEJIWVmZtrZ2QECAl5dXi5074bstcvjw4VWrVs2bNy8iIkI08QgAAJIM9z0CALS8OIeEMDQ03LFjx44dO5idvthVX1+fmJhYWVnp6uqKyAxfX9+RI0e6u7t3RPCPsWTJktOnTycmJk6ePFl8QUsAAJBYqNMAALqSzZs3Ozs7u7q6tmZBkQ6Vmpp66tSplJSU5rd06yGRCSHBwcG3b98+c+aMjIxMuwf/eDY2NleuXCksLLSwsHj48CHb6QAAQAtQp4GkO3PmjIqKym+//SbhMZu0Y8eOoUOHKisry8nJGRoafvvtt22YBomOjqYoytLS8mMy6dLD2KG8vb2joqLevHmjp6d38uRJttNplZ07d7q7u+/atYvdNKZMmXL8+HHmUUBETkpKqqmpSU1NVVNTa/fg7cXU1DQzM1NFRcXCwqLRTugAACBpUKeBpOuIhzc67bHMS5curVmzJi8v7+XLl4GBgSEhIcxDfR8kOjrawMAgIyOD2Qaqbbr0MHaowMDAmpoamqafPHni5OTEdjqtZWNj891337GdBfxj5syZmzdvFl9jUzJpamqmpqaam5vb2NicOnWK7XQAAOC9UKeBxBEIBOJzR7a2tm/evLGzs5O0mK2hqKi4fPlydXV1JSWlOXPmODo6nj17trCwsPURysrK7t696+fnRwj56aefWv/C7jSMANCOFBUVk5KSFi9ePGfOnL1797KdDgAANA11GkicyMjI0tJSyY/ZGqdPnxb/+3qfPn0IIXw+v/URTpw4YWtra29vz+Fwfv7559ZPYXWnYQSA9tWrV6/9+/cHBwevX7/ew8NDtCc4AABIDtRp0OGuXLkydOhQFRUVDodjamp67tw5UdPPP/9sZmbG4XAUFBQGDRrk7+/v6enp5eXF4/EoijI0NExPT9fR0aEoav/+/YQQExMTiqKkpKTGjBnDVDvffvstE/no0aPvu1bzMQkhNE0HBwebmJjIycmpqak5ODjcv3+faQoPD1dQUJCXl09KSpo+fbqysrK2tnZMTEzbhuLp06dcLldPT485PHv2bIt7IkdHR8+aNUtJScnGxiYvL+/KlSvv9ulpwwgA7cLDwyM+Pv7QoUOzZ8/+oL8fAQBAZ2Bp3zboDlq5z3V8fLyvr++rV6/KysrMzc179+7NnGfut9m1a1dZWdmrV6/+/e9/z58/n6bp2bNnGxgYiF7O3CW4b98+mqaFQuGgQYN0dHSEQqGow9q1a/fu3dv8tZqJSdP0tm3bZGVlf/755/Ly8jt37owePbpPnz7Pnz9nWn18fAghFy9efPPmTWlp6cSJExUUFGpraz90uKqqqpSUlNzd3UVnTp8+raSktGPHjve9JD8/X0NDg3mzP//8MyHk66+/btSn2w9j5+wFLAlIK/a5hu5EQr7b165d69Onz6efflpSUsJ2LgAA8A/2/4WArquVdZq4wMBAQkhpaWltba2qqqq1tbWoSSgUhoSE0C0VA0xZcuLECeawqqpKR0fnzZs3zVyr+Zh8Pl9RUdHV1VXUeuPGDUKIqHxiCgyBQMAchoWFEUIePXr0QW+ciTN48OCKiorWv2TXrl2LFi1i/vvNmzdycnLKysp8Pl/UoScMo4T8LtsJUKf1NJLz3X748KGRkZG+vv6DBw/YzgUAAP4/3PcInYrZVqi+vv7OnTvl5eVffPGFqKlXr14eHh4tRliyZImKikpISAhzeOzYMQcHB2Vl5Wau1XzA3Nzct2/fmpmZic6MHTtWVlb2+vXrTfaXlZUlhNTV1bWYqriEhIQTJ06cO3dOSUmp9a9ibnpk/ltZWdnGxqaioiIpKUnUoecMI9UDEEJcXFzYzgI6j4uLSyu//x3N0NAwLS1NXV3d0tLy6tWrbKcDAACEECLNdgLQ/SUnJwcFBeXm5lZUVIh+L6+oqCCEqKqqfmg0RUXFZcuWBQUF3bhxY9y4cQcOHBDf86rJazWvvLycCSt+UlVVtbKy8kNze5/Y2Njg4ODU1NQBAwa0/lV//fVXTk7Ou6sp/vTTT66ursx/95xhZGYeujcXFxdPT08LCwu2E4FOkpGRIfpbCev69++fmprq6ur6+eef//jjj3PmzGE7IwCAng51GnSsgoICR0fHWbNmHTlyZMCAAfv27fv2228JIUzF8vLlyzbEdHd3DwkJ2bt378qVKwcOHGhgYND8tZrHFDmNyony8nJtbe025Pauffv2nTt37tKlS41qmBYdP3587ty50dHRojOvX7/W0tI6f/788+fPmY16e84w9oTfGl1cXCwsLHrCOwURyanTCCEKCgqJiYnu7u7z5s0rLS1ds2YN2xkBAPRouO8ROlZOTk5dXd2qVav09fU5HA5FUcz5QYMGqaurnz9/vg0xtbW158yZc/Lkya1bt3p6erZ4reYNHz5cUVHx5s2bojPXr1+vra0dM2ZMG3ITR9P0xo0bc3JyEhMTP7RIo2k6NjZ29erV4ifV1NScnZ3r6+tFxVtPGEYA6DS9evUKCwv7/vvvPTw8sF4/AAC7UKdBx9LR0SGEXLhwobq6+uHDh6KnleTk5Ly9vdPS0tzd3Z8+fdrQ0FBZWXn37l1CiLq6enFxcV5eXmVl5ftuuvPy8hIKha9fv548eXKL12o+JofD8fLySkhIOHbsWEVFRU5OzsqVKzU1NZcvX/6R7/3u3bt79uw5dOiQjIyM+EMp//d//8d0SElJed+6/NeuXVNWVh4/fnyj8ytXriRiG173hGEEgE7m4eERGxsbERExZ84cgUDAdjoAAD0V2wuZQBfWyvUeN27cqK6urqqq6uzszOy1ZWBgUFBQQNP0/v37TU1NORwOh8MZNWpUWFgYTdPZ2dm6urpcLnfChAlbtmxhbvCTl5e3t7cXD2ttbX348OFWXqv5mA0NDUFBQUZGRjIyMmpqao6OjqJFz8LCwuTl5QkhRkZGPB4vIiKCWWxDV1f3v//9b/NvPCcnp8n/6YKCgpgOZ86cUVJSCggIaPTCr7/+WkFBQVpa+pNPPsnOzhad9/f319TUZIJoaWkxw9Xth1Fy1sTraATrPfYwEv7dvnTpkqqqqoWFxYsXL9jOBQCgJ6Jomu7QOhC6MWdnZ0JIfHw824lAd3bixAkXF5ee8JOKoqi4uDg8n9ZzSP53Ozc3d8aMGbKysikpKYaGhmynAwDQs+C+RwAAAGjCsGHDMjIyFBQUJk6c+Mcff7CdDgBAz4I6DaCN7t+/38zOSKKl8wE6woULFzZv3nzq1Cl9fX3mK/fVV1+Jd7CxsVFSUurVq9ewYcOys7NZSbKurm7btm36+vqysrJaWlrr169v9LBTenr6+PHj5eXlNTU1N27cWFNTw3pkJnhgYKChoaGsrKyqqurw4cPz8vLe7VZdXT1kyJAtW7Ywh7/++uvu3btb3GmwyxkwYMCVK1dGjBgxadKkc+fOsZ0OAEBPwvJ9l9CVtfL5NICPIeHP8LQj0urn07Zt22ZnZ1dRUcEcGhgY9O7dmxBy+vRp8W4pKSkzZ85s/0RbbdWqVRwOJyYmpqKi4vfff1dWVp43b56o9a+//uJyuVu3bn379u21a9f69OmzaNEi1iPTNO3o6GhsbJyZmVlXV1dcXGxvb5+Tk/Nut3Xr1hFCfHx8RGdCQkKsrKxev37dygt1oe92XV3dkiVLpKWlIyIi2M4FAKCn6Br/QoBkQp0GnaATfpfl8/kWFhash2plnbZr167BgwcLBALRGQMDg+PHj0tJSWlpaZWXl4vOs1un8Xg8KSmpZcuWic4wU093795lDl1cXPT09BoaGpjDoKAgiqLu3bvHYmSapmNiYiiKunPnTvPdrl69amNj06hOo2na3d3dwsKirq6uNdfqQnUaTdMNDQ3bt2+nKGr79u1s5wIA0CPgvkcA6OkiIyNLS0slLVSTHj16tHXrVj8/Pw6HI37e0tLS09Pz6dOn69ev77irf5CsrKyGhoZPP/1UdGbatGmEEObeOaFQmJycbGVlJdqgb/r06TRNJyUlsRiZEHLgwIHRo0ebmpo200cgEGzYsKHJLap9fX1v374tUbtXtxeKonx9ffft2xcQELBkyRKhUMh2RgAA3RzqNADoDmiaDg4ONjExkZOTU1NTc3BwuH//PtPk7u4uKyvL7CJACFm9erWCggJFUS9fviSEeHp6enl58Xg8iqIMDQ1DQ0M5HE7fvn1XrFihqanJ4XAsLS1Fm8h9UChCyNmzZ9+3RV7bhIaG0jRtb2//blNAQMDgwYMPHz584cKFDx2i8PBwBQUFeXn5pKSk6dOnKysra2trx8TEiF5bX1+/bds2HR0dLpc7YsQIZiKoeVJSUoQQLpcrOmNkZEQIuXfvHiHk8ePHb9++ZTbrYxgYGBBC7ty5w2Lk2trazMzMkSNHNt/Nx8dn9erVGhoa7zapqalZWVmFhITQEryK48dYvXr1yZMno6OjnZ2dsbUaAECHQp0GAN2Br6/v5s2bfXx8SktL09LSCgsLJ06cWFJSQggJDQ0VX+w+LCzMz89PdBgSEmJnZ2dgYEDT9KNHj9zd3d3c3Ph8voeHR15eXnZ2tlAonDp1amFh4YeGIoQwq0o0NDS019tMTk42NjZmNqNrhMvlHj16VEpKaunSpVVVVe92aGaIVq1atXbtWoFAoKSkFBcXx+Px9PX1ly5dKtrNfNOmTXv27Nm7d++zZ8/s7OzmzZt38+bN5lMdMmQI+bt2YjAP0b148YIQ8vz5c0KIkpKSqJXD4XC5XCYftiIXFxfX1tb+8ccf1tbWTJVuYmLCbEgo6nP16lUejzdv3rz3BRk1atTTp0///PPPFi/XRTk4OFy6dCk9PX3y5MnMXygAAKAjoE4DgC5PIBAEBwfPmjVrwYIFKioqpqamBw8efPnyZURERNsCSktLM/NOQ4cODQ8Pr6ysjIqKakMcW1vbioqKrVu3ti2NRqqqqp48ecLMDjXJwsJi7dq1eXl5mzZtatTUyiGytLRUVlbW0NBwdXWtqqoqKCgghFRXV4eHhzs6Os6ePVtVVXXLli0yMjItDoipqem0adPCwsIuXbpUXV39/PnzhIQEiqKY2o9ZgLFXr17iL5GRkWnNFE3HRX779i0hRENDY+fOnbm5uSUlJQ4ODmvWrImOjmY6CAQCT0/P8PDwZoIwk3vv2+a+ezA3N798+XJxcbGVlRXzJQEAgHaHOg0Aurzc3Ny3b9+amZmJzowdO1ZWVlZ0v+LHMDMzk5eXF90iyKLS0lKappucTBMJCAgwNjYOCwtLT08XP/+hQyQrK0sIYSqfBw8e8Pn84cOHM01cLrd///6tGZDY2FhnZ+eFCxeqq6uPHz/+l19+oWmamftinq9r9IxTbW2t+N2MnR9ZTk6OEDJs2DBLS0t1dXUVFRU/Pz8VFRVRNevt7b1s2TItLa1mgjAfUGum77q0oUOHZmZmysrKmpub3759m+10AAC6IdRpANDllZeXE0IUFRXFT6qqqlZWVrZLfDk5OeaeOnZVV1eTv2uJ9+FwOFFRURRFLV68WHwG6WOGiLmLcsuWLaLtAfPz8/l8fosvVFFROXjwYFFREZ/P5/F433//PSFkwIABhBDmGb+KigpRZz6fX11dramp2WLYjovM9BG/l09WVlZXV5fH4xFC0tPTc3JylixZ0nwQpiBkPqzuTVNTMy0tzdTU9LPPPjt//jzb6QAAdDeo0wCgy1NVVSWENCo5ysvLtbW1Pz54XV1de4X6SEwB0OJOyhYWFuvWrXv48KG/v7/o5McMEbNgxt69e8UXC87IyPjQ/LOysggh1tbWhBA9PT0lJaX8/HxRK/NE34gRIz40bDtGVlRUNDIyunv3rvhJoVCooqJCCImMjLx48aKUlBRTy/zjkAAAIABJREFUrDLDsnPnToqixJ/Wq62tJf+7zEk3pqSk9Ntvv9na2trZ2cXGxrKdDgBAt4I6DQC6vOHDhysqKor/rnz9+vXa2toxY8Ywh9LS0qIlMT5UamoqTdPm5uYfH+oj9e3bl6KoN2/etNjT399/yJAht27dEp1pcYiaMXDgQA6H8/H3th06dEhPT8/KyooQIi0tPWPGjLS0NNEiKykpKRRFNbmUZWdGdnFxuXXr1uPHj5lDPp+fn5/PLNMfFRUlXqkyU6zM/mniN5QyH1C/fv3a8Ea6IllZ2ejoaA8Pj3nz5gUFBbGdDgBA94E6DQC6PA6H4+XllZCQcOzYsYqKipycnJUrV2pqai5fvpzpYGho+OrVq8TExLq6uhcvXohPthBC1NXVi4uL8/LyKisrmRqsoaHh9evXQqHwzp07np6eOjo6bm5ubQiVkpLSjuvyy8vL6+vrFxUVtWZAoqKixNfSaHGImo+2aNGimJiY8PDwioqK+vr6oqKiZ8+eEUJcXV379euXnZ3d5AvHjRuXn58vFArz8vLWr19/4cKFyMhI5sk3QsjWrVtLSkq2b99eVVWVkZERFBTk5uZmbGzMtLIVed26dbq6um5ubgUFBWVlZRs3bhQIBO+uy9IM5gNqfge2boaiKGY50E2bNnl4eLTjAqcAAD1aB++jDd2Zk5OTk5MT21lAN8ds1dVit4aGhqCgICMjIxkZGTU1NUdHxwcPHohay8rKrK2tORyOnp7eN998s2HDBkKIoaFhQUEBTdPZ2dm6urpcLnfChAnPnz9fvny5jIyMlpaWtLS0srKyg4MDj8drW6gzZ84oKSkFBAS05p0SQuLi4prv4+7uLiMjw+fzmcOEhARm+cc+ffqsWbOmUecNGzbMnDmzNUMUFhbGrH5hZGTE4/EiIiKUlZUJIbq6uv/9739pmq6pqdm4caOOjo60tLSGhsbs2bNzc3NpmnZ0dCSEbNu2rclsp06dqqqqKi0traamZmtrm5WV1ajD5cuXx40bJycnp6mpuWHDhurqalETW5Fpmi4sLJw7d66ampqcnNy4ceNSUlKa7CY+nybO1tZWS0uroaHhffFFWvnd7kLi4+M5HI6Tk5NAIGA7FwCALo+iu+lenNAJnJ2dCSHx8fFsJwLd2YkTJ1xcXDrzJ9WKFSvi4+PLyso67YoMiqLi4uLE92d716NHj0xMTKKiohYsWNBpiTWjoaFh0qRJbm5uixcvRmRCSFlZmba2dkBAgJeXV4udO/+73Qn+85//zJ4929zcPCEhodG6NQAA8EFw3yMAQGMtrtXBFkNDwx07duzYsYPZ6Ytd9fX1iYmJlZWVrq6uiMzw9fUdOXKku7t7RwTvEqZOnZqamnrnzp3JkydLwiqpAABdF+o0AICuZPPmzc7Ozq6urq1ZUKRDpaamnjp1KiUlpfkt3XpIZEJIcHDw7du3z5w5IyMj0+7Bu5DRo0dnZGSUl5ebm5szWxoAAEAboE4DAPiHt7d3VFTUmzdv9PT0Tp48yXY6Tdu5c6e7u/uuXbvYTWPKlCnHjx9n9itD5KSkpJqamtTUVDU1tXYP3uXo6emlpaWpqKhMnDjxzz//ZDsdAIAuCXUaAMA/AgMDa2pqaJp+8uSJk5MT2+m8l42NzXfffcd2FvCPmTNnbt68WXyNzR6uf//+aWlpw4YNmzRpUnp6OtvpAAB0PajTAAAAoP0pKiqePn36888///zzzxMSEthOBwCgi0GdBgAAAB1CTk4uNvb/sXfnAU1c6//4z0BCwhYWFUUWZXMHsXUDsVy0bsUVRSnaXqxVrAuiolQRiohaxQrVgla0tF9tERcURQGLihTF7SoFcamioLihsm+SkPn9Mb+bTy5gCAoMSd6vv8yZk5MnGXwmT+bMmYP//ve/Z86cuXfvXrbDAQBQJBy2AwAAAAClpa6u/vPPP1taWi5YsKCwsDA4OJjtiAAAFAPqNAAAAGhb/v7+2tray5YtKykpCQ8PV1PDdB4AgGagToMPUlhYeOjQIbajAGWWmZlJCFGRPzPmzYKKULXdvWTJEkNDQy8vr+Li4l9++UXF714AANAsiqZptmMAReXu7t5hFy4HAFAIqnYUPnv27LRp04YNG3bs2DEdHR22wwEA6LhQpwFAe6Bpev369SEhIUFBQd999x1FUWxHBADsuHbtmqurq4WFxalTpzp37sx2OAAAHRTqNABoc1VVVbNnz05OTt67d++cOXPYDgcAWHb37t1x48Zpa2unpKSYmZmxHQ4AQEeEOg0A2tbz588nT5786NGj+Pj4Tz75hO1wAKBDeP78+fjx48vKypKTk/v06cN2OAAAHQ4WXAKANpSTkzN8+PDS0tJLly6hSAMACWNj47S0NFNT0xEjRly6dIntcAAAOhzUaQDQVs6cOePk5GRmZpaZmdmrVy+2wwGAjsXAwODMmTMODg5jx45NSkpiOxwAgI4FdRoAtIk9e/a4urq6ubmdO3cOSwUAQJO0tLQSEhI8PDymTp0aGxvLdjgAAB0I7p8GAK2svr4+ICBg69atQUFBwcHBbIcDAB2aurp6dHR0p06dZs+e/ezZs5UrV7IdEQBAh4A6DQBaU1VVlaenZ0pKyv79+2fPns12OACgACiK2rJlS/fu3VesWPHq1avNmzfj1h0AAKjTAKDVPHv2bPLkyfn5+X/++efIkSPZDgcAFMmyZcsMDQ3nzZv34sWLvXv3cjj4igIAKg1JEABaR3Z29qRJk3g8XmZmpo2NDdvhAIDi+eKLLwwMDGbNmlVSUnLw4EFNTU22IwIAYA3WEQGAVpCSkjJy5EgbG5urV6+iSAOA9zZx4sRz585dvHhxwoQJZWVlbIcDAMAa1GkA8KH27NkzceLE6dOnJyUl6evrsx0OACi2YcOGpaen5+XlOTk5PX36lO1wAADYgToNAN5ffX39smXLFi5cGBAQ8Msvv3C5XLYjAgBl0K9fv4yMDKFQOHLkyPv377MdDgAACyiaptmOAQAUUmVlpaen55kzZ3755RdPT0+2wwEAZVNcXDxx4sSHDx+ePn36o48+YjscAIB2hfNpAPA+nj175uzsnJmZmZqaiiINANqCoaHhn3/+OWjQIGdn5zNnzrAdDgBAu0KdBgAtlp2dPXz48Ldv3167ds3JyYntcABAaWlrayckJLi6uk6ePPn48eNshwMA0H5QpwFAyyQnJzs5OfXu3TsjI6Nnz55shwMASk5DQ+OPP/746quv3N3df/vtN7bDAQBoJ+rBwcFsxwAACuPHH3/08vLy9PSMjY3V1tZmOxwAUAkURbm6uvJ4vKVLl+ro6Dg6OrIdEQBAm8N9rgFALvX19b6+vpGRkUFBQfh9BwDan7+/v5aW1rJly169evX999+zHQ4AQNtCnQYAzausrPz8889TU1P/+OMPDw8PtsMBABW1dOlSPT29efPmVVRU7Ny5U00Nl28AgNJCnQYAzXj69OmkSZOeP3+enp4+ZMgQtsMBAJX25Zdf6unpeXh4lJWVxcTE4LaNAKCs8EMUAMjy999/Dx8+XCgUXr58GUUaAHQEU6ZMOX369IkTJ9zc3GpqatgOBwCgTaBOA4B3OnbsmKOjY9++fTMyMnr06MF2OAAA/z8XF5ezZ89mZmZOmDChvLyc7XAAAFof6jQAaNqPP/44Y8YMT0/PU6dO6enpsR0OAMD/GDJkyIULF+7fvz9q1KhXr16xHQ4AQCtDnQYADdXX1y9ZsmT58uWBgYHR0dG4/AMAOqb+/ftnZGSUlpY6OzsXFhayHQ4AQGuiaJpmOwYA6EAqKys9PDzS0tIOHDgwdepUtsMBAGjG8+fPx40bV15e/ueff9rY2LAdDgBA60CdBgD/5+nTpxMnTnz58mVCQgJWDQEARVFSUvLZZ589evQoJSVl4MCBbIcDANAKMO8RAP5/V69eHTx4sEgkyszMRJEGAArEwMAgNTXVzs7uX//618WLF9kOBwCgFaBOAwBCCImPj3dxcbGzs8PSjgCgiLS1tU+ePDl69OixY8cmJyezHQ4AwIdCnQYA5Mcff3R3d589e3ZiYiKWdgQABcXj8eLi4jw8PKZMmXL48GG2wwEA+CActgMAADaJRKJly5bt2rUrKCgoODiY7XAAAD6Iurr63r179fX1P//889LS0vnz57MdEQDAe0KdBqC6KioqPDw8Lly4cOzYsSlTprAdDgBAK6Ao6ocffjAyMvL29i4tLV21ahXbEQEAvA/UaQAq6tGjRxMnTiwpKUlLSxs8eDDb4QAAtCZ/f38dHR0fH583b958//33bIcDANBiqNMAVNGVK1emTJliZGR0+fJlc3NztsMBAGh9ixcv1tPTmzt3bllZWWRkpJoarskHAEWCOg1AadE0TVFU4/ajR49++eWXI0eOPHTokEAgaP/AAADax5w5c/T09GbOnFlWVvbbb79xudwGHerq6jQ0NFiJDQBANvy2BKC0Zs2adevWrQaNP/7448yZM+fMmZOYmIgiDQCU3qRJk5KSkk6dOjVt2rSamhrpTXv37l2yZAlbgQEAyEbRNM12DADQ+hISEqZOnWpmZnb9+nUjIyNCiEgkWrp0aXR09MaNG/39/dkOEACg/Vy/fn3ChAn9+vU7ceIEc/eRuLg4T09PiqLu3r1rbW3NdoAAAA2hTgNQQm/fvu3Vq1dhYaG6uvrAgQP/+uuvmpqaGTNmXL169ffff588eTLbAQIAtLc7d+6MHTvWyMgoOTn56tWrU6ZMEYvFHA7H3d39999/Zzs6AICGUKcBKKHNmzcHBgbW19cTQjgczqefflpQUFBeXp6YmGhvb892dAAA7Hj48OHYsWO5XG5+fv7bt2+Zr0AURWVlZdnZ2bEdHQDA/0CdBqBsXr58aWlpWV1dLWlRU1OzsbE5e/asiYkJi4EBALDu9OnTbm5uIpGI+SWLEMLlcl1dXY8dO8ZuYAAADWAdEQBl4+fnJxQKpVvEYvG9e/cSExPZCgkAoCPIycnx9PSULtIIIUKhMCEh4dq1aywGBgDQGM6nASiVy5cvOzo6Nvn/Wl1dPSUlZfTo0e0fFQAA6x48eODg4FBaWioSiRps4nA4o0aNSklJYSUwAIAmoU4DUB5isXjw4ME5OTmNv4UQQtTU1LS1ta9evdqnT5/2jw0AgEVPnjwZMWJEYWGhjK89Fy9edHR0bM+oAABkwLxHAOWxf//+rKysdxVphBCxWIxrMABABXXp0iUoKMjGxoYQ0vhu14QQDofz7bfftntcAADvhPNpAEqioqLC0tLyzZs3Df5Tc7lcoVA4cODARYsWeXp66ujosBUhAADrMjIyNm7cmJKSoq6u3vhXrdTUVEwOB4AOAnUagJJYvXp1eHi45GuHurq6WCzW1tb29PRcvHgxlpwGAJDIzs7+6aeffvvtN5qmJQsvqaur29ra3rhxg6IodsMDACCo0wCUw4MHD/r168d82+BwOGKxePTo0d7e3pMmTdLQ0GA7OgCAjujly5e7du368ccfKyoqxGIx843o5MmTEydOZDs0AADUaQBKwdXV9fTp04SQ7t27e3t7z50718zMjO2gAAAUQHV19W+//bZ169b8/HxCSP/+/XNycnBKDQDYR0uJi4tjOxwAAIAm0B8MxzgAAMaMGTM+PKlCW+M03nM4kgF0WOHh4YSQ5cuXSzdmZWVZWVnp6uqyFFTry8zMjIiIQC4CBvP30Fqj4e8KpM2aNcvX19fBwUHS8vDhw6ysLDc3NxajanVNHjtAZTF/D9DxNVGnzZw5s/3jAAB5HD58mDT6T6qU/2cjIiKU8n3B+2nFOg1/VyBt1qxZDg4OSv9X0eSxA1QW8/cAHR/unwYAAAAAANCxoE4DAAAAAADoWFCnAQAAAAAAdCyo0wAAAAAAADoW1GkAAAAAAAAdC+o0AOV3+vRpPT29kydPsh1IO0lNTV2zZs3Ro0ctLS0piqIo6osvvpDuMHbsWF1dXXV19f79+9+4cYOVIIVCYVBQkKWlpYaGhomJiZ+fX01NjXSHjIyMESNGaGlpGRsb+/v7v337lvWRmcE3bdpkbW2toaGhr68/YMAA5tbADdTW1vbp02fdunXMwxMnTmzZsqW+vl7+FwLoyFQqqSKjIqMCa6RvpsbcVYatW7kBQLNmzJjxHvemTExMFAgEJ06caIuQ2sKH5KKgoKBJkyaVl5czD62srDp16kQISUxMlO6WlJQ0ZcqUDw30AyxatIjP58fGxpaXl58/f14gEHh6ekq23rp1S1NTMzAwsLKy8tKlS507d547dy7rI9M0PW3atN69e1++fFkoFD579mzy5Mk5OTmNu61YsYIQEhAQIGmJiIhwdnYuKSmR/7UkWuvYhGMcNEYIiYuLa+mzFC6pvt+xg0ZGVcaMSn/A3wO0M9RpAIqkg+fW6upqBweHDx/nvXPR5s2be/XqVVNTI2mxsrL6/fff1dTUTExMSktLJe3sfqvIy8tTU1NbsGCBpIX5ofT27dvMw1mzZllYWIjFYuZhWFgYRVF37txhcWSapmNjYymKys7Olt3t4sWLY8eObfCtgqZpHx8fBwcHoVAoz2tJQ50Gbef96rR201pJ9f2OHcioSplR6Q7/XQIkMO8RAFrNvn37ioqK2Hr1Bw8eBAYGrl+/ns/nS7c7Ojr6+vo+ffrUz8+PrdgauHbtmlgsHjZsmKRl/PjxhJCUlBRCiEgkOnXqlLOzM0VRzNYJEybQNJ2QkMDiyISQXbt2ffTRR7a2tjL61NTUrFq1qsnbUgcHB2dlZbXiHasBlB6LSRUZtU1HJsioIAfUaQBKLiMjw9zcnKKon376iRASFRWlra2tpaWVkJAwYcIEgUBgamoaGxvLdN6xYwefzzcyMlq4cKGxsTGfz3d0dLxy5Qqz1cfHR0NDo1u3bszDxYsXa2trUxT1+vVrQoivr+/KlSvz8vIoirK2tiaEJCcnCwSCjRs3ts873bFjB03TkydPbrwpNDS0V69ee/fuTU1NbfK5NE1v3769b9++PB7PwMBg6tSpd+/eZTbJ/sQIIfX19UFBQebm5pqamnZ2dsxJG9nU1NQIIZqampIWGxsbQsidO3cIIQ8fPqysrDQ3N5dstbKyIoRkZ2ezOHJdXd3ly5ft7e1ldwsICFi8eHGXLl0abzIwMHB2do6IiKBputmXA+iwVCSpIqO26cjIqCAP1GkASs7JyenSpUuSh4sWLVq+fHlNTY2urm5cXFxeXp6lpeX8+fOFQiEhxMfHx8vLq7q6etmyZfn5+Tdu3BCJRGPGjHny5AkhZMeOHTNnzpQMFRkZuX79esnDiIiISZMmWVlZ0TT94MEDQghzlbNYLG6fd3rq1KnevXtraWk13qSpqfnrr7+qqanNnz+/qqqqcYfg4OA1a9YEBAQUFRWlp6c/efJk5MiRL1++JM19YoSQb7/9duvWreHh4c+fP580aZKnp+f169dlh9qnTx/y3yM9g7nk49WrV4SQFy9eEEJ0dXUlW/l8vqamJhMPWyM/e/asrq7uP//5j4uLC/N1s2/fvpGRkdJfES5evJiXl+fp6fmuQQYNGvT06dO///672ZcD6LBUJKkio7bpyMioIA/UaQAqytHRUSAQdOnSxcPDo6qq6vHjx5JNHA6H+R20X79+UVFRFRUVMTEx7/ESrq6u5eXlgYGBrRf1O1VVVT169Ij5LbNJDg4Oy5cvz8/P//bbbxtsqqmp2b59u5ub25w5c/T09GxtbXfv3v369es9e/ZId2vyE6utrY2Kipo2bdr06dP19fXXrVvH5XKb/bhsbW3Hjx8fGRl57ty52traFy9exMfHUxTFfFNhlgtTV1eXfgqXy22wyFg7j1xZWUkI6dKly8aNG3Nzc1++fDl16tQlS5b88ccfTIeamhpfX9+oqCgZgzA/Refk5DT7cgAKR5mSKjJqW4+MjAryQJ0GoOo0NDQIIZLfMhsYPHiwlpaWZMpKh1VUVETTdJM//UqEhob27t07MjIyIyNDuj03N7eysnLw4MGSliFDhmhoaEjmJjUg/Yndu3evurp6wIABzCZNTc1u3brJ83EdPHjQ3d39yy+/NDQ0HDFixLFjx2iaZn6pZa4GEYlE0v3r6uqk5960/8g8Ho8Q0r9/f0dHR0NDQz09vfXr1+vp6Um+e61du3bBggUmJiYyBmF2kDw/NgMoLiVIqsiobT0yMirIA3UaADSDx+Mxczw6straWvLfI9+78Pn8mJgYiqK++uor6d87S0tLCSE6OjrSnfX19SsqKpp9XWbOz7p166j/KigoqK6ubvaJenp6u3fvLiwsrK6uzsvL++GHHwgh3bt3J4QwF6uUl5dLOldXV9fW1hobGzc7bNuNzPRhLpthaGho9OjRIy8vjxCSkZGRk5Pz9ddfyx6E+frC7CwAldXxkyoyaluPjIwK8kCdBgCyCIXC0tJSU1NTtgNpBnO4ava+nw4ODitWrLh///6GDRskjfr6+oSQBt8h5HzXzOXd4eHh0gvpZmZmtjT+a9euEUJcXFwIIRYWFrq6ugUFBZKtzKUpdnZ2LR22FUfW0dGxsbG5ffu2dKNIJNLT0yOE7Nu37+zZs2pqasxXK+Zj2bhxI0VR0teW1NXVkf+9KB9A1ShEUkVGbeuRkVFBHqjTAECWtLQ0mqaHDx/OPORwOO+azMMuIyMjiqLKysqa7blhw4Y+ffrcvHlT0jJgwAAdHR3pg9+VK1fq6uo+/vjjZkczMzPj8/lZWVnvF7ZEdHS0hYWFs7MzIYTD4Xz22Wfp6emS1QKSkpIoimpy4bX2HHnWrFk3b958+PAh87C6urqgoIBZVDomJkb6exVzroC524/09CdmB3Xt2vU93giAclCIpIqM2g4jI6NCs1CnAUBDYrG4pKREJBJlZ2f7+vqam5t7eXkxm6ytrYuLi48fPy4UCl+9eiX9OyIhxNDQ8NmzZ/n5+RUVFUKhMCkpqd2WkNbS0rK0tCwsLGy2JzNXR/rKbz6fv3Llyvj4+AMHDpSXl+fk5HzzzTfGxsbe3t7yjDZ37tzY2NioqKjy8vL6+vrCwsLnz58TQjw8PLp27Xrjxo0mnzh06NCCggKRSJSfn+/n55eamrpv3z7mOg1CSGBg4MuXL7/77ruqqqrMzMywsDAvL6/evXszW9kaecWKFT169PDy8nr8+PGbN2/8/f1ramoaryIgA7ODZN8vCED5KFxSRUZth5GRUaF50vU6c5OK97thNgC0gxkzZsyYMaNFT9m5cyczh15LS2vy5MmRkZHMlcc2NjZ5eXl79uwRCASEkB49evzzzz80TXt7e3O5XBMTEw6HIxAIpk6dmpeXJxntzZs3Li4ufD7fwsJi6dKlq1atIoRYW1s/fvyYpukbN2706NFDU1PTycnpxYsXp0+f1tXVDQ0NbenbfL9c5OPjw+Vyq6urmYfx8fHMYmWdO3desmRJg86rVq2aMmWK5KFYLA4LC7OxseFyuQYGBtOmTbt37x6zqdlP7O3bt/7+/ubm5hwOp0uXLtOnT8/NzaVpetq0aYSQoKCgJqMdM2aMvr4+h8MxMDBwdXW9du1agw4XLlwYOnQoj8czNjZetWpVbW2tZBNbI9M0/eTJk88//9zAwIDH4w0dOjQpKanJbtK//kpzdXU1MTERi8XvGr9JrXVswjEOGiOExMXFtegpiphU3+PYgYza1iPTLGVU+r3+HoAVqNMAFEk75FZvb29DQ8M2fYlmvV8uun//PofD2b9/f1uE9B7q6+tHjhy5b98+jMx4/fo1n8/ftm1bS5+IOg3aznvUaS3VEZLqexw7kFE78sj0B2RUGnWa4sC8RwBoqNlrxzsma2vrkJCQkJAQ5r407Kqvrz9+/HhFRYWHhwdGZgQHB9vb2/v4+LTF4AAdmSImVWTUDjsyAxlVFSh2nTZkyBB1dXV7e/smt27bto25EHb37t3tHNgHCgkJ6devn0Ag4PF41tbWq1evfleW/Prrr3V1dSmKkv+i27///tvDw8PCwoLH43Xu3HngwIGhoaGtF/v7aN39eO/evaVLl/bv319XV5fD4ejp6fXq1cvV1fU9FoxqKRk77ujRo5aWlpQUDQ0NIyOjf/3rX2FhYSUlJW0dm4pYs2aNu7u7h4eHPJe/t6m0tLSjR48mJSXJvgGRioxMCNm+fXtWVtbp06e5XG6rD67o2i7nyz/yuyCjqjJk1I45MkFGVR3SJ9cUcU7I6NGjBw4c+K6t9+/fJ4Ts2rWrPUP6cM7OzpGRkW/evCkvL4+Li+NyuePHj39X59jYWELIzZs35Rk5OztbS0tr2bJljx49qqmpuXfv3urVq0ePHt16sb+n1tqPe/fu5XK5n3zySXJycklJSW1tbV5e3sGDBx0dHX/++edWDbkJze44KysrPT09mqaZa8rPnz/v5eVFUZSxsXHjKe9Nauu5CmvWrGEuj+7Zs+fhw4fb7oVk+8BclJKS4u/v34rxwAc6fvz4pk2bRCLR+z1d6ec9tl3Ob9HIjSl9RqXbft5jB0mqH3LsQEbtaD4wo9KY96g4lKFOs7e3f9dWBa3TXF1dpf/7zZw5kxDCXFLcWIuO2V9++WX37t2lW96+fTtx4sQPibZVtMp+zMzMVFdXHzVqlFAobLApOTl5586drRCoTM3uOMm3CmmHDx9WU1MzMjIqLS1t9iVUJLcqYi6CtqP0dVrb5fwWjdyAKmRUul2uT+sIVOTYAXLC34OiUOx5jwzlO+ebmJgovcRt586dCSHV1dVNdqYoSv6R37x5U1ZWVlxcLGnR0NA4efLk+0bamj58P4aGhtbX12/evJnD4TTYNG7cuCVLlnzg+M1q0Y6TmDFjhpeXV1FRkcJN0AWAVtF2Of/9khIDGRUAgF3vU6cxK5BqaWkJBAJbW9vy8nJCSH19fVBQkLm5uaampp2dHfOz5Y4dO/h8vpGR0cKFC42Njfl8vqOj45UrVyRD/fVJKMiiAAAgAElEQVTXX/369dPT0+Pz+ba2tikpKYSQrVu3amlp6erqFhUVrVy50sTE5N69e032ZDx48KBPnz7a2tqampojR47MyMh4V+RNBimP/fv3Dx48mM/na2tr9+zZc8OGDYQQmqa3b9/et29fHo9nYGAwderUu3fvMv2joqK0tbW1tLQSEhImTJggEAhMTU2ZH0EJIX379qUoSk1N7eOPP2YOOatXr2be2q+//tr41Z8+faqpqWlhYcE8pGk6LCysd+/ePB5PT0+PWcNXIjk5WcbNVYYMGVJVVTVq1KiLFy/K/xEpxH6sq6s7e/Zsp06dhg4d+q4nSj5AVnacDMyNdJKSkprtCQDtQIFyfos0GFnG8QIZFQCAfdIn1+SZE1JZWSkQCLZs2VJTU/PixQs3N7dXr17RNO3n58fj8Y4cOVJSUrJ27Vo1NTVmdri3t7e2tvbt27dra2tzc3OHDBmiq6srmbdw+PDh4ODg4uLiN2/eDB8+vFOnTkx7QEAAIWTZsmU7d+50c3O7c+fOu3qOHj3a0tLy0aNHQqHw1q1bw4YN4/P5zC046Ebz5d4VpGzh4eGEkM2bN79586a4uPjnn3+ePXs2TdNBQUEaGhr79+8vLS3Nzs7+6KOPOnfu/OLFC+m3cPbs2bKysqKiopEjR2pra9fV1dE0LRKJevbsaW5uLj2jY/ny5eHh4Y1fvaqqSldX18fHR9ISEBBAUdQPP/xQUlJSXV0dGRlJpObAJCYm6urqhoSENPleqqurJXey79ev35YtW968eSPdQXH34z///EMIGT58eLM7lK0dR79jlg5N08yPHWZmZs0GryJzFTrs/DRgRTvPe1SsnC+/xiPLOF6oSEalMe8RVBL+HhRFi+u0W7duEUISExOlG2tqarS0tDw8PJiH1dXVPB5v0aJFNE17e3tLp9Fr164RQtavX9945E2bNhFCioqK6P9m9pqamiZjkO7ZYP2J7OxsQoifnx/zUPr7vYwgZairq9PX13dxcZG0iESiiIiI6upqHR0dyWg0TV+9epUQIjngNXgLzJH1wYMHzEPme8ChQ4eYh1VVVebm5mVlZY0DCAgI6NWrV3l5uSRsLS2tMWPGSDq06FoF5h39+OOPffr0Yao1IyOjtLQ0ZpNC78fr168TQj799FPZb5+tHcd417cKmqYpitLX15cdPK0yuRV1GkhrzzpN+XL+u0aWTUUyKo06DVQS/h4URcNJ582ytLQ0MjKaM2fOsmXLvLy8evbsSQi5d+9edXX1gAEDmD6amprdunWTzHyQNnjwYC0trSY3MZcnyXOPERk9bW1t9fT0mG/5DcgfpLTs7OzS0tJx48ZJWtTV1ZctW3b9+vXKykrJuSlCyJAhQzQ0NKRnA0pjlnsSCoXMw6+//jo4ODgiIsLd3Z0QcuDAgalTpwoEggbPio+PP3To0JkzZ3R1dZmWBw8eVFdXjx49WnbYMnC5XB8fHx8fnytXrnz//ffHjx93d3e/d++egYGBQu9HHR0dIselC7m5uazsONmqqqpomm48TpMKCwsPHTokT0/FxSz5rfRvE+TUDkvASyhfzn/XyLKpTkYl7fsHxpbCwkKCpAr/VVhYaGpqynYU0LwW12mamprnzp379ttvN27cGBISMnPmzJiYmKqqKkLIunXr1q1bJ+lpbGzc5Ag8Hu/Vq1fMv0+dOhUWFpabm1teXi5J3E2SvyeXy22yQ4uClGCmT+jr6zdoLy0tJf89kkno6+tXVFTIHpCho6OzYMGCsLCwq1evDh06dNeuXUeOHGnQ5+DBg9u3b09LS+vevbukkUm1Xbp0kedVZBs2bNixY8cWLVq0a9eu8+fPu7m5KfR+7NmzJzNVUsaYhL0dJxsTtuQkp2yXL1+eNWuWnCMrNBV5m9ChKGXOf4+kpDoZlRASEREREREhZ2eFhqQKEjNmzGA7BGje+6wj0r9//5MnTz579szf3z8uLm7btm3MIaTBnPImf6ASCoWlpaVMEf/48eNp06Z169btypUrZWVlW7Zsedcryt9TJBIVFxebm5s33iR/kNKYA8Pr168btDNH8QaHIslbk4ePjw+Xyw0PD09PTzczM7OyspLeunPnzgMHDpw7d67BkYnP5xNC3r59K+erNDB9+nSRSCTd8sUXX5D//miq0PuRx+ONGzfu9evXTS6RUlxc/PXXXxP2dpxsycnJhJAJEybI01kV5ipg3iNIk3/Npw+nZDlfxsiyqU5GJZj3CKoHRZqiaHGd9uzZs9u3bxNCunTpsnnz5o8++uj27dtmZmZ8Pj8rK6vZpzOXQg0fPpwQkpOTIxQKFy1aZGlpyefzZaw1LH/P8+fPi8Xijz76qPEm+YOU1rNnT0NDwzNnzjRoHzBggI6ODjODn3HlypW6urqPP/5YzpFNTU1nzpx55MiRwMBAX19fSTtN0/7+/jk5OcePH2/wIyXzumpqahcuXGjRu5B4+/Yts/sk7t27Rwixs7MjLfmIOuZ+DA4O5vF4K1asqKmpabDp1q1bzNLSbO04GV68eBEeHm5qavrVV1/J/ywAaAvKlPPfOykxkFEBANj1PnXawoUL7969W1dXd/PmzYKCguHDh/P5/Llz58bGxkZFRZWXl9fX1xcWFj5//px5ilgsLikpEYlE2dnZvr6+5ubmzJq5zNmS1NTU2tra+/fvv2s6e7M96+rqysrKRCLRjRs3fHx8evTowYzfgOwg34XH461duzY9Pd3Hx+fp06disbiiouL27dt8Pn/lypXx8fEHDhwoLy/Pycn55ptvjI2Nvb295f8wV65cKRKJSkpKRo0aJWm8ffv21q1bo6OjuVwuJWXbtm2EkC5dukyfPv3IkSP79u0rLy/Pzs7es2eP9JhJSUky1uUnhEybNu3QoUOlpaVlZWUJCQnffvvtlClTmDpN0fejvb3977//fuvWrZEjR54+fbqsrEwoFD569Cg6OnrevHnM5XBs7TgJmqYrKyvFYjFN069evYqLixsxYoS6uvrx48flv5oCANqIwuV8GZpNSrKPF8ioAAAskz4NKs9co/z8fEdHRwMDA3V19e7duwcEBDAr6r59+9bf39/c3JzD4TDHldzcXJqmvb29uVyuiYkJh8MRCARTp07Ny8uTjObv729oaKivr+/u7v7TTz8RQqysrJYsWaKpqUkIMTMz279/v4yejx8/jomJcXFxMTIy4nA4nTp1+vzzzwsKCpin/PDDD127diWEaGtru7m5yQiyWT/99JOtrS2fz+fz+YMGDYqMjKRpWiwWh4WF2djYcLlcAwODadOm3bt3j+kfGRmppaVFCLGxscnLy9uzZw9zwOjRo4dkrXmGi4vL3r17pVtycnKa3FNhYWFMh4qKiq+//rpTp046OjpOTk5BQUGEEFNT07///pum6dOnT+vq6oaGhjb5Rs6cOTNr1iwrKysej6ehodG7d+/g4ODa2lpJByXYj48fP/bz87O1tdXR0VFXV9fX1x80aNC8efMuXrzIdGBlx504ccLOzk5LS0tDQ0NNTY0QwixHNnTo0JCQkAZ3R5BBReauYN4jSGvndflphcr5MjQ7suzjBUO5MyqN9R5BJeHvQVFQNE1L0t+hQ4dmzZol3fLhFi5cePjw4Tdv3rTimND+sB87CGZVtMOHD7MdSNtqi1wEiqu1/h7wdwWNURQVFxc3c+ZMtgNpWypy7AA54e9BUbzPOiItJc8S7dDxYT8CAAAAALSP9qjTOrK7d+9S7+bh4cF2gAAAAE3A8QsAQLm1bZ22du3amJiYsrIyCwuLxjdF6Qj69OkjY1bowYMH2Q6wQ+j4+xFUXGpq6po1a44ePWppacl8SWVuOCExduxYXV1ddXX1/v3737hxg5UghUJhUFCQpaWlhoaGiYmJn59fg2X0MjIyRowYoaWlZWxs7O/vL/9S7G03MkMsFoeHhzs6OjZoDwkJ6devn0Ag4PF41tbWq1evrqyslO7wxx9/DBkyRFdXt0ePHnPnzn3x4gXTfuLEiS1btuAU/QfC8QvajkIkVWm1tbV9+vSRvrFqaGhogx8vBgwY0EFGRlIFeUmndVy7D9DBqci1vy3KRUFBQZMmTSovL2ceWllZderUiRCSmJgo3S0pKWnKlCmtHGhLLFq0iM/nx8bGlpeXnz9/XiAQeHp6SrbeunVLU1MzMDCwsrLy0qVLnTt3njt3Lusj0zT9zz//jBgxghAycODABpucnZ0jIyPfvHlTXl4eFxfH5XLHjx8v2crUCVu2bCktLb1586alpaW9vb1QKGS2RkREODs7l5SUyBND+68jAqqDYB2RRhQlqUpbsWIFISQgIEDSsmHDhgbfePv3798RRu4ISVVFvksoAdRpAIqkHXJrdXW1g4MDu0PJn4s2b97cq1evmpoaSYuVldXvv/+upqZmYmJSWloqaWf3K0VeXp6amtqCBQskLcyvs7dv32Yezpo1y8LCgllenKbpsLAwiqLu3LnD4sg0TWdlZbm5uR04cMDe3r7xVwpXV1dmvV8GsxLD48ePmYcuLi7du3eXvC6zvmtGRoakv4+Pj4ODg+RLhgyo06DttHWd1hEyKt2SY4eiJFVpFy9eHDt2bONqSrLWdMcZuYMkVdRpikLVr08DgAb27dtXVFTU0YZq0oMHDwIDA9evX8/n86XbHR0dfX19nz596ufn13av3iLXrl0Ti8XDhg2TtIwfP54QkpKSQggRiUSnTp1ydnam/nvz9wkTJtA0nZCQwOLIhJCBAwcePXp09uzZPB6v8dbExER1dXXJw86dOxNCqqurmYdPnjwxNjaWvK6ZmRkhpKCgQNI/ODg4KysrIiJCnkgAFJQCZVSiUElVoqamZtWqVW2RSdpiZCRVaBHUaQBKiKbp7du39+3bl8fjGRgYTJ069e7du8wmHx8fDQ2Nbt26MQ8XL16sra1NUdTr168JIb6+vitXrszLy6MoytraeseOHXw+38jIaOHChcbGxnw+39HRUXKD8hYNRQhJTk6WfRP2ltqxYwdN05MnT268KTQ0tFevXnv37k1NTW3pRxQVFaWtra2lpZWQkDBhwgSBQGBqahobGyt5bn19fVBQkLm5uaampp2dHXOWRjbmFk/MHQUZNjY2hJA7d+4QQh4+fFhZWcncCJ5hZWVFCMnOzmZx5JZ6+vSppqamhYUF89DS0lL6OyVzHYWlpaWkxcDAwNnZOSIigsZC+dCxqUhGJQqVVCUCAgIWL17cpUuXlrxRlkeWE5IqYN4jgCKRc65CUFCQhobG/v37S0tLs7OzP/roo86dO7948YLZOnv27K5du0o6h4WFEUJevXrFPJw+fbqVlZVkq7e3t7a29u3bt2tra3Nzc5krmCXTMFo0VGJioq6ubkhISLPxy5mLLC0t+/Xr16DRysrq0aNHNE1funRJTU2tZ8+elZWVdKMpOrI/ooCAAELI2bNny8rKioqKRo4cqa2tXVdXx2z18/Pj8XhHjhwpKSlZu3atmpratWvXZIfK1EWBgYGSFpFIRAiZNm0aTdMXLlwgUncfZmhqao4ePbrZD6HtRpY2bNiwxlN0pFVVVenq6vr4+Eha0tLSuFzujh07ysvLb9261bdv33HjxjV41po1awghN2/elP3qmPcIbYfIMe9R0TMqLfexQ4GSKiMjI2Py5Mk0Tb969Yo0mp1oamqqr6/P5XJ79uw5ZcqUq1evyjNmW4/MYDepYt6josD5NABlU1NTs337djc3tzlz5ujp6dna2u7evfv169d79ux5vwE5HA7zE2m/fv2ioqIqKipiYmLeYxxXV9fy8vLAwMD3C6OBqqqqR48eMWeHmuTg4LB8+fL8/Pxvv/22wSY5PyJHR0eBQNClSxcPD4+qqqrHjx8TQmpra6OioqZNmzZ9+nR9ff1169ZxudxmPxBbW9vx48dHRkaeO3eutrb2xYsX8fHxFEUJhUJCCLMAo/R0F0IIl8ttsGxjO4/cIps2bTI2Ng4NDZW0ODs7+/v7+/j4CASCAQMGVFRU7N27t8GzmFN/OTk5rRsMQCtSkYxKFC2pMi/q6+sbFRXV5NZ///vfJ06cePLkSWVlZWxs7OPHj52dnXNzc5v/INpyZPkhqQLBvEcA5ZObm1tZWTl48GBJy5AhQzQ0NCSzaz7E4MGDtbS0JLNZWFRUVETTtJaWlow+oaGhvXv3joyMzMjIkG5v6UekoaFBCGEqn3v37lVXV0tWYdbU1OzWrZs8H8jBgwfd3d2//PJLQ0PDESNGHDt2jKZpZhU15lIQ5jyYRF1dnfRsRlZGllN8fPyhQ4dSUlJ0dXUljQEBAXv27Dl79mxlZeXDhw8dHR0dHByePHki/URm9718+bIVgwFoXSqSUYkCJtW1a9cuWLDAxMSkya1mZmaDBg3S0dHR0NAYPnx4TExMTU1NZGRks8O26chyQlIFBuo0AGVTWlpKCNHR0ZFu1NfXr6ioaJXxeTweMw+EXbW1tUwwMvrw+fyYmBiKor766ivpM0gf8hFVVVURQtatWye5c05BQYHkOm8Z9PT0du/eXVhYWF1dnZeX98MPPxBCunfvTghhrkgpLy+XdK6urq6trTU2Nm522DYdWR4HDx78/vvv09LSevbsKWl8/vz5li1bFixYMGrUKG1tbQsLi+jo6GfPnjHzuCSYcpHZlQAdk4pkVKJoSTUjIyMnJ+frr79udnyGra2turr6P//802zPthtZTkiqIIE6DUDZ6OvrE0IaHB1LS0tNTU0/fHChUNhaQ30g5mjU7G09HRwcVqxYcf/+fek73nzIR8RcUx4eHi49gzwzM7Ol8V+7do0Q4uLiQgixsLDQ1dWVXrbrwYMHhBA7O7uWDtumIze2c+fOAwcOnDt3jikLJe7fv19fXy/dKBAIDA0NG0wNqqurI/+7CApAR6MiGZUoWlLdt2/f2bNn1dTUmNKOGWTjxo0URV2/fr1xf7FYLBaLZVehbT2yPJBUQRrqNABlM2DAAB0dHenDyZUrV+rq6j7++GPmIYfDYWabvIe0tDSapocPH/7hQ30gIyMjiqLKysqa7blhw4Y+ffrcvHlT0tLsRySDmZkZn8/Pysp6v7AloqOjLSwsnJ2dCSEcDuezzz5LT08Xi8XM1qSkJIqimlx1jcWRpdE07e/vn5OTc/z48QY/ohNCmC9nz58/l7RUVFQUFxczC0lLMLuva9euHxgMQNtRkYxKFC2pxsTESNd10qt9MNMvx40bJ92fWZjEwcGBxZFlQ1KFxlCnASgbPp+/cuXK+Pj4AwcOlJeX5+TkfPPNN8bGxt7e3kwHa2vr4uLi48ePC4XCV69eSZ9sIYQYGho+e/YsPz+/oqKC+cYgFotLSkpEIlF2dravr6+5ubmXl9d7DJWUlNSKq0hraWlZWloWFhbK84HExMRIr6XR7Ecke7S5c+fGxsZGRUWVl5fX19cXFhYyx04PD4+uXbveuHGjyScOHTq0oKBAJBLl5+f7+fmlpqbu27ePuUiDEBIYGPjy5cvvvvuuqqoqMzMzLCzMy8urd+/ezFa2Rpbh9u3bW7dujY6O5nK5lJRt27YRQiwsLFxcXKKjo9PT02tqap48ecJ8tvPmzZMehNl9tra2LX11gHajIhmVKGBSle3p06cHDx4sLS0VCoWZmZlff/21ubn5N998w2ztgCMjqUITpH8zwJrFAB2cnGvpisXisLAwGxsbLpdrYGAwbdq0e/fuSba+efPGxcWFz+dbWFgsXbp01apVhBBra2tmbegbN2706NFDU1PTycnpxYsX3t7eXC7XxMSEw+EIBIKpU6fm5eW931CnT5/W1dUNDQ1tNn45c5GPjw+Xy62urmYexsfHMyuVde7cecmSJQ06r1q1SnoJaRkfUWRkJHMpto2NTV5e3p49ewQCASGkR48e//zzD03Tb9++9ff3Nzc353A4Xbp0mT59em5uLk3T06ZNI4QEBQU1Ge2YMWP09fU5HI6BgYGrq2vjVacvXLgwdOhQHo9nbGy8atWq2tpaySa2Rs7MzBwxYoTkYrZu3bo5OjpeuHCBpul3rScmuQfA69evfX19ra2teTyejo6OZIETaa6uriYmJmKxuMlXl8C6/NB2iBzr8it6RqXlPnYoVlKV1nj1/JUrV1pZWWlra3M4HFNT0/nz5z979kyyla2RO0hSxbr8igJ1GoAiaf/c6u3tbWho2J6vSMudi+7fv8/hcPbv398OIcmjvr5+5MiR+/btw8jyeP36NZ/P37ZtW7M9UadB25GnTmtFrGRUWu5jB5JqRx65WfInVdRpigLzHgGgGc1eVs4Wa2vrkJCQkJCQyspKtmMh9fX1x48fr6io8PDwwMjyCA4Otre39/Hxaf+XBmBRh82oBEm1A48sDyRV5YM6DQAU2Jo1a9zd3T08POS59r1NpaWlHT16NCkpSfbdh1Rk5GZt3749Kyvr9OnTXC63nV8aAGRAUu2YIzcLSVUpoU4DgHdau3ZtTExMWVmZhYXFkSNH2A6naRs3bvTx8dm8eTO7YYwePfr3339n7leGkWVLSEh4+/ZtWlqagYFBO780AIsUIqMSJNUOObJsSKrKisN2AADQcW3atGnTpk1sR9G8sWPHjh07lu0oQF5TpkyZMmUK21EAtDdFyagESVXRIKkqK5xPAwAAAAAA6FhQpwEAAAAAAHQsqNMAAAAAAAA6FtRpAAAAAAAAHUsT64i4u7u3fxwAIENdXZ2GhgYh5PLly0QF/pMWFhYSFXibICfm76G14O8KGggPDz98+HArDkjTNEVRrTjgh1ORYwfI6fLly8OHD2c7CmgeRdO05EFmZub27dtZjAYAGnv06NGdO3dGjx7N4/HYjgWANR/+TRrHOGgHr1+/vnz58pgxY5CxoSNzcHBYsWIF21FAM/6nTgOADqikpGTIkCHdunU7d+4cc1YNAAA6ptWrV584ceLu3btsBwIACg/XpwF0dAYGBvHx8VlZWf7+/mzHAgAAsiQmJk6cOJHtKABAGaBOA1AAdnZ20dHRERERv/76K9uxAABA05hp6q6urmwHAgDKoIl1RACgA/r888+vX7/+zTff2Nrafvzxx2yHAwAADZ08eVIgEDg5ObEdCAAoA1yfBqAw6uvrP/vss3v37l2/fr1z585shwMAAP9j3Lhx+vr6cXFxbAcCAMoA8x4BFIa6uvoff/yhpqbm4eEhEonYDgcAAP5PZWXlhQsXMOkRAFoL6jQARdKpU6f4+PjMzMyAgAC2YwEAgP9z5swZoVA4fvx4tgMBACWBOg1Awdjb2//8889hYWGYWgMA0HGcOnVq+PDhRkZGbAcCAEoCdRqA4pkzZ87ixYvnzZt369YttmMBAABC03RycjImPQJAK8I6IgAKSSgUjhkzpqCg4Pr16506dWI7HAAAlXbt2rWhQ4f+/fffdnZ2bMcCAEoC59MAFBKXy42LixOJRJ9//nl9fT3b4QAAqLRTp06ZmZnZ2tqyHQgAKA/UaQCKqmvXrkeOHElPT1+/fj3bsQAAqLTExMSJEydSFMV2IACgPFCnASiwYcOG/fzzz6GhoUeOHGE7FgAAFfX8+fMbN27g4jQAaF0ctgMAgA/y73//+9KlS3Pnzu3bt2///v3ZDgcAQOUkJiby+XwXFxe2AwEApYJ1RAAUnlAoHDVqVFFR0dWrV/X09NgOBwBAtUydOlUsFp84cYLtQABAqWDeI4DC43K5hw8frqys/PLLL8ViMdvhAACokLdv3549exaTHgGg1aFOA1AG3bp1O3LkSHJy8saNG9mOBQBAhVy4cKGysvKzzz5jOxAAUDao0wCUhIODww8//BAcHHzq1Cm2YwEAUBUpKSkDBgwwMzNjOxAAUDao0wCUx5IlS7y8vDw9Pe/cucN2LAAAKuHMmTNjx45lOwoAUEJYRwRAqdTW1n7yyScVFRVXrlwRCARshwMAoMxevHjRvXv306dPjx8/nu1YAEDZ4HwagFLh8/lHjx4tLi7+97//jV9hAADaVHJyMo/H++STT9gOBACUEOo0AGVjZmZ28ODBxMTErVu3sh0LAIAy+/PPP52cnLS0tNgOBACUEOo0ACXk4uKyZcuWtWvXJiUlsR0LAIByomk6NTUVF6cBQBvB9WkASsvLy+vkyZNXr161srJiOxYAAGVz48aNjz/+OCsra+DAgWzHAgBKCOfTAJTWrl27LCws3Nzcqqur2Y4FAEDZnDlzpmvXrnZ2dmwHAgDKCXUagNLS1NQ8evTos2fP5s+fz3YsAADKhlmRn6IotgMBAOWEOg1AmfXo0SM2NjYuLi4iIoLtWAAAlEdVVdWlS5fGjBnDdiAAoLRQpwEouU8//TQ0NHTVqlXnz59nOxYAACWRlpZWV1f36aefsh0IACgt1GkAys/f39/Nzc3d3f3Ro0dsxwIAoAz+/PNPOzs7Y2NjtgMBAKWFOg1A+VEUtW/fPmNjYzc3t5qaGrbDAQBQeMzFaWxHAQDKDHUagErQ0dGJj4/Pz8/39vZmOxYAAMVWWFh4584dXJwGAG0KdRqAqrCxsYmLi/vjjz+ioqLYjgUAQIGlpKTw+XwnJye2AwEAZYY6DUCFjB07NigoyNfXNz09ne1YAAAU1Z9//uns7Kypqcl2IACgzFCnAaiWwMDAyZMnz5w58+nTp9LtNTU1d+7cYSsqAABFIRaLz507h4vTAKCtoU4DUC0URcXExHTq1GnGjBlv375lGgsKCoYNGxYYGMhubAAAHd9//vOfV69eoU4DgLaGOg1A5ejq6sbHx9+5c2fZsmWEkLNnz9rb2+fm5p48ebKiooLt6AAAOrQzZ85069atf//+bAcCAEqOw3YAAMCC3r17x8TETJ8+XSwW//LLL4QQsVgsEokSEhLmzJnDdnQAAB3Xn3/+OW7cOIqi2A4EAJQczqcBqKgJEyY4OTnt3bu3vr6+vr6eEEJR1IEDB9iOCwCg46qurs7MzPz000/ZDgQAlO0ERdcAACAASURBVB/qNABVlJeXN2jQoMzMTJqmJY319fWpqalFRUUsBgYA0JFlZGTU1dW5uLiwHQgAKD/UaQAqJzk5edCgQXl5eSKRqPHW+Pj49g8JAEAhnD9/vnfv3iYmJmwHAgDKD3UagGq5f/++u7t7ZWWlUChsvJWm6f/3//5f+0cFAKAQzp07N2rUKLajAACVgDoNQLXY2NjcvXt30qRJhJDG18GLxeLLly8XFBSwERoAQIdWUVFx48YNTHoEgPaBOg1A5ZiYmCQkJJw4caJLly5cLrfBVg6Hc/jwYVYCAwDoyC5cuFBfX//JJ5+wHQgAqATUaQAqatKkSffu3Vu4cCFFURzO/92iQyQSYeojAEBj58+fHzBgQNeuXdkOBABUAuo0ANWlr6+/Y8eO9PR0S0tLdXV1ppGm6ZycnDt37rAbGwBAR3Pu3DlMegSAdoM6DUDVOTk53bp1a+PGjRoaGsw0SA0NjUOHDrEdFwBAB1JcXJydnY06DQDaDeo0ACBcLtff3z87O3vo0KEURdXV1f32229sBwUA0IGkpaURQpydndkOBABUBSV9l1uFlpmZ+eTJE7ajAFBsNE2npaX99ttvNTU133//vYWFBdsRAUBbcXR0NDU1ZTsKhbF06dLMzMzr16+zHQgAqArlqdPc3d2PHDnCdhQAAACKIS4ububMmWxHoTDs7OzGjh27bds2tgMBAFXBab6L4pgxYwbWEwdoLbdu3RowYADbUbS5Q4cOzZo1S2l+sZKBoih8LweJxrdPBBmKi4tzc3NDQ0PZDgQAVAiuTwOApqlCkQYAII+//vqLpukRI0awHQgAqBDUaQAAAACy/PXXX7a2tp06dWI7EABQIajTAAAAAGRJT0//5JNP2I4CAFQL6jQAAACAd6qsrLx58+bIkSPZDgQAVAvqNAAAAIB3unjxokgkcnJyYjsQAFAtqNMAAAAA3umvv/7q1atX9+7d2Q4EAFQL6jQAgBY7ffq0np7eyZMn2Q6kraSmpq5Zs+bo0aOWlpYURVEU9cUXX0h3GDt2rK6urrq6ev/+/W/cuMFKkEKhMCgoyNLSUkNDw8TExM/Pr6amRrpDRkbGiBEjtLS0jI2N/f393759y/rIDLFYHB4e7ujo2KA9JCSkX79+AoGAx+NZW1uvXr26srJSusMff/wxZMgQXV3dHj16zJ0798WLF0z7iRMntmzZUl9f36IwQE64OA0A2EErixkzZsyYMYPtKABAwcTFxb1HJkxMTBQIBCdOnGiLkNoIISQuLk6enkFBQZMmTSovL2ceWllZMcvcJSYmSndLSkqaMmVK6wcqt0WLFvH5/NjY2PLy8vPnzwsEAk9PT8nWW7duaWpqBgYGVlZWXrp0qXPnznPnzmV9ZJqm//nnH2Z594EDBzbY5OzsHBkZ+ebNm/Ly8ri4OC6XO378eMnWgwcPEkK2bNlSWlp68+ZNS0tLe3t7oVDIbI2IiHB2di4pKZEzDPn/HlRcbW0tn8//7bff2A4EAFQO6jQAUGnvV6e1m+rqagcHh1YZSs7v5Zs3b+7Vq1dNTY2kxcrK6vfff1dTUzMxMSktLZW0s1un5eXlqampLViwQNKybt06Qsjt27eZh7NmzbKwsBCLxczDsLAwiqLu3LnD4sg0TWdlZbm5uR04cMDe3r5xnebq6ioSiSQPmZuSP378mHno4uLSvXt3yev+9NNPhJCMjAxJfx8fHwcHB0nlJhvqNDmlpaURQh49esR2IACgcjDvEQCg49q3b19RUVG7vdyDBw8CAwPXr1/P5/Ol2x0dHX19fZ8+fern59duwch27do1sVg8bNgwScv48eMJISkpKYQQkUh06tQpZ2dniqKYrRMmTKBpOiEhgcWRCSEDBw48evTo7NmzeTxe462JiYnq6uqSh507dyaEVFdXMw+fPHlibGwseV0zMzNCSEFBgaR/cHBwVlZWRESEPJGAnP766y8zM7OePXuyHQgAqBzUaQAALZORkWFubk5RFHNCIyoqSltbW0tLKyEhYcKECQKBwNTUNDY2lum8Y8cOPp9vZGS0cOFCY2NjPp/v6Oh45coVZquPj4+Ghka3bt2Yh4sXL9bW1qYo6vXr14QQX1/flStX5uXlURRlbW1NCElOThYIBBs3bmyjt7Zjxw6apidPntx4U2hoaK9evfbu3Zuamtrkc2ma3r59e9++fXk8noGBwdSpU+/evctskv0REULq6+uDgoLMzc01NTXt7OyYk5yyqampEUI0NTUlLTY2NoSQO3fuEEIePnxYWVlpbm4u2WplZUUIyc7OZnHklnr69KmmpqaFhQXz0NLSUrpoZy5Os7S0lLQYGBg4OztHRETQNN3qwaisixcvYkV+AGAF6jQAgJZxcnK6dOmS5OGiRYuWL19eU1Ojq6sbFxeXl5dnaWk5f/58oVBICPHx8fHy8qqurl62bFl+fv6NGzdEItGYMWOePHlCCNmxYwczt40RGRm5fv16ycOIiIhJkyZZWVnRNP3gwQNCCLNQhFgsbqO3durUqd69e2tpaTXepKmp+euvv6qpqc2fP7+qqqpxh+Dg4DVr1gQEBBQVFaWnpz958mTkyJEvX74kzX1EhJBvv/1269at4eHhz58/nzRpkqen5/Xr12WH2qdPH/Lf2onBXET36tUr8t8aRldXV7KVz+dramoy8bA1cotUV1efO3du/vz5GhoaTMvatWtfvHixc+fOioqK3NzciIiIcePGDR8+XPpZgwYNevr06d9//926wagssVh85cqVxiu+AAC0A9RpAACtw9HRUSAQdOnSxcPDo6qq6vHjx5JNHA6HOdHUr1+/qKioioqKmJiY93gJV1fX8vLywMDA1ov6/1RVVT169Ig5O9QkBweH5cuX5+fnf/vttw021dTUbN++3c3Nbc6cOXp6era2trt37379+vWePXukuzX5EdXW1kZFRU2bNm369On6+vrr1q3jcrnNfj62trbjx4+PjIw8d+5cbW3tixcv4uPjKYpiaj9mAUbpOYSEEC6X22DZxnYeuUU2bdpkbGwcGhoqaXF2dvb39/fx8REIBAMGDKioqNi7d2+DZzGn/nJyclo3GJWVm5tbUlKCOg0AWIE6DQCglTEnQCQnixoYPHiwlpaWZE5gx1FUVETTdJMn0yRCQ0N79+4dGRmZkZEh3Z6bm1tZWTl48GBJy5AhQzQ0NCQzPBuQ/oju3btXXV09YMAAZpOmpma3bt3k+XwOHjzo7u7+5ZdfGhoajhgx4tixYzRNM+e+mOvrRCKRdP+6ujrp2YysjCyn+Pj4Q4cOpaSkSJ+4CwgI2LNnz9mzZysrKx8+fOjo6Ojg4MCcmJVgdl+rn9xTWZcuXdLW1ra1tWU7EABQRajTAADaG4/HYybRdSi1tbWEkCbXt5Dg8/kxMTEURX311VfSZ5BKS0sJITo6OtKd9fX1Kyoqmn1dZhblunXrqP8qKCiQLJ4hg56e3u7duwsLC6urq/Py8n744QdCCHMzYuaSv/Lycknn6urq2tpaY2PjZodt05HlcfDgwe+//z4tLU167Yrnz59v2bJlwYIFo0aN0tbWtrCwiI6OfvbsWVhYmPRzmXKR2ZXw4TIzM4cPH87hcNgOBABUEeo0AIB2JRQKS0tLTU1N2Q6kIeYrfrP3SnZwcFixYsX9+/c3bNggadTX1yeENKjK5HybXbp0IYSEh4dLL0acmZnZ0vivXbtGCHFxcSGEWFhY6OrqSq+FyFzgZ2dn19Jh23Tkxnbu3HngwIFz584xZaHE/fv36+vrpRsFAoGhoWFubq50t7q6OvK/i6DAh7h48SImPQIAW1CnAQC0q7S0NJqmJcs/cDicd82QbGdGRkYURZWVlTXbc8OGDX369Ll586akZcCAATo6OtKLf1y5cqWuru7jjz9udjQzMzM+n5+VlfV+YUtER0dbWFg4OzsTQjgczmeffZaeni5ZcyUpKYmiqCaXsmRxZGk0Tfv7++fk5Bw/frzBmUlCCFPxPn/+XNJSUVFRXFzMrM4vwey+rl27fmAwQAh5/fp1Xl4e6jQAYAvqNACANicWi0tKSkQiUXZ2tq+vr7m5uZeXF7PJ2tq6uLj4+PHjQqHw1atX0idqCCGGhobPnj3Lz8+vqKgQCoVJSUltty6/lpaWpaVlYWFhsz2Z2Y/Sa2nw+fyVK1fGx8cfOHCgvLw8Jyfnm2++MTY29vb2lme0uXPnxsbGRkVFlZeX19fXFxYWMgWJh4dH165db9y40eQThw4dWlBQIBKJ8vPz/fz8UlNT9+3bJ1kdMTAw8OXLl999911VVVVmZmZYWJiXl1fv3r2ZrWyNLMPt27e3bt0aHR3N5XIpKdu2bSOEWFhYuLi4REdHp6en19TUPHnyhPls582bJz0Is/twPVWrYC7ClL6THgBAe0KdBgDQMj/99NOQIUMIIf7+/lOmTImKigoPDyeE2NnZPXz4MDo6euXKlYSQ8ePH379/n3lKbW2tra2tpqbmyJEje/Xqdf78ecllYIsWLXJxcfn888979+69YcMGZsaaZH2Ib775xsjIqF+/fp999llxcXFbvzVXV9fc3FzJhWfHjh2ztrbOy8sbMmTI0qVLpXsOHz58xYoV0i3ffffdpk2bQkJCOnfu7Ozs3LNnz7S0NG1tbUJIsx9RRETE8uXLt2zZ0qlTJ2NjY19f35KSEkJIXV1dUVHRu24hra+vb29vr6mp+dFHH929e/evv/5ipiYy+vfvn5KScubMmU6dOk2fPv2rr77atWuXZCtbI1++fNnJyal79+5Xrlz5+++/jY2NR4wYkZ6eTgiRfdMziqIOHz7s4eExb948AwODfv36PX78+OjRow1u7XXt2jUTE5PWmoSp4i5dutS/f38DAwO2AwEAFUUpzd0w3d3dCSGHDx9mOxAAUCSHDh2aNWtWm2bChQsXHj58+M2bN233EvKgKCouLk76dm2NPXjwoG/fvjExMXPmzGm3wGQQi8X/+te/vLy8vvrqK4zcrDdv3piamoaGhjJlsGzy/D2oOCcnp/79+//8889sBwIAKgrn0wAA2lyzi3N0ENbW1iEhISEhIZWVlWzHQurr648fP15RUeHh4YGR5REcHGxvb+/j49P+L6183r59+5///MfBwYHtQABAdalWnTZkyBB1dXV7e/u2GHzu3Ll8Pp+iKOVYEHnbtm3MogK7d+9mWk6fPq2np3fy5MlWGb91R5MhJCSkX79+AoGAx+NZW1uvXr1azi+gR48etbS0lL5KhMPhdO7c+dNPP42Pj2+t8GT/2UjH8MUXX0hvGjt2rK6urrq6ev/+/d/jSphWoTR/JCBtzZo17u7uHh4e8iwo0qbS0tKOHj2alJQk+5ZuKjJys7Zv356VlXX69Gkul9vOL62Ubt68WVtbi0VEAIBFqlWnXbt2Tfoag9YVExPj5+fXRoO3Pz8/v0uXLkm3tO7EsHabcHvu3LklS5bk5+e/fv1606ZNERERzBTZZk2fPv3hw4dWVlZ6enrMQuGvXr2Ki4t7+vTp9OnT4+LiWiU82X82khg6der0/7F353FNXHv/wE+AkARIWAQ1gGAARa24Va1gLaU+Ui0PLgiFqrUu17VtRNHihqJSrNILPFC4XtHSe4sLoFR6RaqPpZbyqrX6QyrFpQIiiyKbSCBsIfP7Y57OzUWEgMAE8nn/1TnnzJlvJlOab8+ZcxISEtLS0piqS5cuJScne3p65uXlTZkypVeC6a5B85D0qZ07d8bHxz979kwikZw5c4btcNTy6aefSqXSgwcPshvG7NmzT5w4Qe9Xhp47l5qa2tzcfOXKFbxM1Vt++eUXMzOzUaNGsR0IAGgv7crTaBwOp7unNDY24n+qeXh4PHv2zNPTs2ent7uHL9mb+oyMjNatW2dmZiYUCt99991FixZ999139AoN3WVqajp79uz/+Z//IYQkJSV12b4XH5uoqCgdHZ1169axPsTRuQH6kPSp0NDQ5uZmiqIePHjg7e3Ndjjqcnd3/+yzz9iOAtS1YMGCHTt2qK7ACS/p+vXrr732Wg9+MAAA9BZtzNN6MCfk+PHjFRUVajbGn/UOdese9qLz58+r/nYxNzcnhMjl8h53OHLkSEJIbW1tly178bFxcXHx9/cvKysbTGO2z2PrIQEAaOfXX3+dPn0621EAgFbTxjwtPz9/zJgxhoaG9BrZ9AYptJ9++mncuHHGxsZ8Pt/JyenixYuEEH9//4CAgIKCAg6H4+DgQLf8+uuvp06dyufzDQ0NR44ceeDAAbpcR0cnLS1t3rx5xsbGYrH4yy+/VCek2NhYQ0NDAwOD1NTUefPmiUQia2vrU6dOMQ0oigoPDx87diyPxzM1NV24cOHdu3fpqsOHDxsYGAiFwoqKioCAACsrqw0bNhgaGuro6Lz66qvDhg3jcrmGhoZTpkyZNWsWvZ+siYnJJ5980vmnbicrK8vGxobD4XzxxRf0PeQ853//93/VvIfteuv8A3Z5c7qlrKxMIBBIJBL68LvvvuvublS3bt0ihNA73tL657EJCQkZPXr0sWPHLl++3GFgeEh66yEBAC1XU1NDb0fBdiAAoN2owcLb29vb27vLZrNnz7azs3vw4EFra+vvv//+2muv8fn8P/74g65NTk4ODg6uqamprq6eMWPGkCFD6PLFixfb29szndAbAR08eLC6urqmpubvf//70qVLKYratWsXIeT777+vra2tqal55513eDxeQ0ODOvEz5z579qyiomLWrFmGhoYtLS107Z49e/T19b/++uva2tpbt25NmTLF3Ny8vLxc9dxNmzZFR0d7eXnduXNn7969hJBr1641NDRUVVXNnTuXEJKWllZZWdnQ0ECvBpaTk9P5p6b3Nfrb3/5GH9JzBaOjo+mq7du30x/t8ePHpqamLi4ubW1t6t9D1d7U/IAvujnqa2hoEAqFUqmUKTl//rxQKNy/f/+LTlF9P00ul6enp9va2rq7u9fX1zNt+vqxsbe3f/DgAUVRP//8s46OzsiRI+mrp6enL1iwgGmGh6RnDwn9qmGXzQYBQkhiYiLbUYCmwPPQifT0dELIkydP2A4EALTa4Pl1on6eNnHiROaQHhvZunXr8y1DQ0MJIRUVFdR//nxsaWkxMTFxc3NjWioUisjISOrPX4qNjY10+T//+U9CyO+//65O/O3OjYmJIYTk5+dTFCWXy42MjPz8/JjGv/76KyGEyS7anUtRFP0TXCaT0Yf/+Mc/CCG5ubmqp58+fbrzT93JT3BVixYt4vP5d+/e7by3Tn6Cd/cDqt6cbtm1a9fo0aPr6urUP8Xe3r7d/9pwcnL6xz/+Qb9x9Ly+eGyYPI2iKHpbpI8++oj6zzwND0mPHxLkaaCd8Dx0Yt++fRKJhO0oAEDb6fVoEG7wcHJyMjY2prO1dujX2J7f9ejWrVu1tbVvv/02U6Krq7tp06YX9dDa2tqDwPT19Zlz8/Ly6uvrp06dytROmzZNX1//2rVr3epNoVB0GdiLPvWLJCUlffPNN4cOHXJ0dOxxb939gKo3R30pKSlJSUmXLl0SCoXdOtHY2Jh+G02hUDx58uTSpUtSqTQ0NDQrK4t+201VXz82ISEh58+fj4mJ8fX1VS3HQ9JOdx8SNVcBHegiIiKSk5PZjgJA012/fh0vpwEA67Tx/bR2uFwu82MuLS3tzTfftLCw4PF4qi/nqKqrqyOEmJiY9FuEdJJgZGSkWmhiYiKTyXqlf3U+dYeqq6s//vjjadOm0YM8Pe6trz8gIeT06dOfffbZlStX6FVAekZPT8/KymrlypWff/75vXv3mFXL+/Ox4fP58fHxHA5n1apVjY2NTDkeEgCA3nL9+nW8nAYArNP28TSFQlFTU2NjY0MIKS4uXrRokZeX15dffmlpaRkdHd3hL0hLS0tCSFVVVb8FSf+4b/d7tLa21tra+uU7V/NTd2jTpk21tbUZGRnMgoo9661PPyAhJDo6+uLFixkZGe1+5feYk5MTIeT27duEjcfG2dl5y5Ytn3/++YEDB+hHl+AheWnaMMrE4XA2b9787rvvsh0IaAQsTfwiRUVFT548ee2119gOBAC0nbaPp/3www9KpZLeJjg3N7e1tXXjxo12dnZ8Pv9F/w0bOXKkmZnZpUuX+i3I8ePHGxkZ3bhxgym5du1aS0vLq6+++vKdq/mpn5eWlnbixImgoKBXXnmFLtm2bVvPeuu7D0hRVGBgYG5u7rlz53orSSOE/L//9/8IIfQsPlYemwMHDowZM+bmzZtMCR4SAIBe8euvv+rq6k6ePJntQABA22ljntbS0vLs2TOFQpGdnS2VSm1tbVesWEEIoYcmLl++3NTUdP/+fdX3XszMzB49elRUVCSTyXR0dHbu3JmZmSmVSsvKypRKpUwmo4dW+gifzw8ICEhJSUlISKirq8vNzd2wYYNYLF63bt3Ld97Jp+5EXV3d+vXrJ02atH37dkJIU1PTjRs3cnJy1LyH7d4a6rsPePv27cOHD8fFxXG5XNXV4T///HO6QXp6ujrr8jc2NiqVSoqiHj16FB8fv3v3bnNz882bNxOWHht69qPqvnB4SAAAesX169ednJwMDQ3ZDgQAtB7bC5n0GjXXe4yPj3dzcxs6dKient6QIUPee++9hw8fMrWBgYFmZmYmJiY+Pj70rk329vbFxcXZ2dm2trYCgeD111+n1wH/4osvnJyc+Hw+n8+fPHlyTEzMoUOHBAIBIWTUqFEFBQUJCQmmpqaEEGtr6y6XfIyJiTEwMGDOPXr0qEgkIoTY2trSewYolcqwsLBRo0ZxuVxTU9NFixbdu3ePPpe57ogRI77++muKoiIjI+neRo4c+dNPP3322WfGxsaEkGHDhp04ceL06dPDhg0jhJiamp46depFn9rf359uZmho6OXlFR0dPXz4cEKIgYHB/PnzmTxH1TvvvKPmPdy9e7dqb51/wC5vTidyc3M7fOzDwsLoBhcuXBAKhSEhIc+fm5KS8vxijzweb9SoURs3biwuLu6Hx4aJwdzcnF7jUdW2bdtU1+XHQ9KzhwTrPYJ2wvPwIm+88cbatWvZjgIAgOJQFNVVKjcw0Mu1acNLJgDQi5KSknx9fQfNX8JOcDicxMREvJ8GNDwPHVIqlcbGxuHh4WvWrGE7FgDQdto47xEAAADgeffu3auvr8eLrwCgCZCn9Ye7d+9yXszPz4/tAAcq3FiAPnL58uUdO3acPXvWzs6O/hfq/fffV23g7u4uFAp1dXVfeeWV7OxsVoJsbW3ds2ePnZ2dvr6+lZXV1q1bVTerIIRkZWXNnDnTwMBALBYHBgY2Nzez3jNNqVRGRES4uLi0K9+/f/+4ceNEIhGPx3NwcPjkk0/q6+tVG5w8eXLatGlCodDW1nblypXl5eV0+bfffnvo0CH1dzWEF8nOztbX12eWPgIAYBPbEy97jZrvpwEAqML7ac/bs2ePp6dnXV0dfWhvbz9kyBBCyPnz51Wbpaenq74h2f82btzI5/NPnTpVV1f3ww8/iESiJUuWMLW///67QCAICgqqr6//+eefzc3NV65cyXrPFEX98ccfM2fOJIRMnDixXZWrq2tMTEx1dXVdXV1iYiKXy507dy5Te/r0aULIoUOHamtrb968aWdnN2nSpNbWVro2MjLS1dX16dOnaoah/vOgVQICAiZPnsx2FAAAFEVRg+fXCfI0AOiBfsjT5HK5s7Mz612p+bv84MGDo0ePbmxsZErs7e1PnDiho6NjZWVVW1vLlLObpxUUFOjo6Kiu97B7925CyO3bt+lDX19fiURCr9RKUVRYWBiHw7lz5w6LPVMUlZOT4+XllZCQMGnSpOfzNA8PD4VCwRzSL48xqxa5ublZWloy16XX4MnKymLaS6VSZ2dnJnPrHPK0Drm5ua1evZrtKAAAKIqiMO8RAKBvHT9+vKKiQtO66lB+fn5QUNC+ffv4fL5quYuLi7+/f1lZ2datW/vu6t1y/fp1pVKpuhnx3LlzCSEXL14khCgUirS0NFdXV2aDvnnz5lEUlZqaymLPhJCJEyeePXt26dKlPB7v+drz58+r7rdhbm5OCJHL5fRhSUmJWCxmrjtixAhCyMOHD5n2wcHBOTk5kZGR6kQCz6MoKicnBzunAYCGQJ4GANA1iqLCw8PHjh3L4/FMTU0XLlx49+5dukoqlerr69O7CBBCPvzwQ0NDQw6HU1VVRQjx9/cPCAgoKCjgcDgODg5RUVF8Pn/o0KHr168Xi8V8Pt/FxYXZRK5bXRFCvvvuO3U2AFRfVFQURVHz589/viokJGT06NHHjh27fPlyd29RbGysoaGhgYFBamrqvHnzRCKRtbX1qVOnmHPb2tr27NljY2MjEAgmTJhAD3J2TkdHhxBCbzhBGzVqFCHkzp07hJDCwsL6+np6sz4avcXFrVu3WOy5u8rKygQCgUQioQ/t7OxUs3T65TQ7OzumxNTU1NXVNTIyktKC9Uv7QmFh4dOnT6dMmcJ2IAAAhCBPAwBQR3Bw8I4dO3bt2lVRUZGZmVlSUjJr1qwnT54QQqKiolQXN4+Jidm3bx9zGBkZ6enpaW9vT1FUfn6+VCpdsWKFXC7ftGlTUVFRdna2QqGYM2dOSUlJd7sihNDrRiiVyt76mGlpaY6OjvRmdO0IBIKvvvpKR0dnzZo1DQ0Nzzfo5BZt3Lhx8+bNjY2NQqEwMTGxoKDAzs5uzZo1zG7m27dvP3z4cERExOPHjz09PZcsWXLjxo3OQx0zZgz5M3ei0S/RVVZWkj9zGKFQyNTy+XyBQEDHw1bP3SKXyzMyMtasWaOvr0+X7Ny5s7y8PDo6WiaT5eXlRUZGvv322zNmzFA9a/LkyWVlZb/99lvvBqMlsrOzdXV1J0yYwHYgAACEIE8DAOhSY2NjeHi4l5fXsmXLjI2NnZycjhw5UlVVdfTo0Z51qKenR487jRs31omXwwAAIABJREFULjY2ViaTxcfH96AfDw+Purq6oKCgnoXRTkNDw4MHD57f3p3h7Oy8efPmoqKi7du3t6tS8xa5uLiIRCILCws/P7+Ghobi4mJCSFNTU2xs7KJFixYvXmxiYrJ7924ul9vlDXFycpo7d25MTExGRkZTU1N5eXlKSgqHw6FzP3oBRtU5hIQQLpfbbtnGfu65W0JDQ8VicUhICFPi6uoaGBgolUpFItH48eNlMtmxY8fanUUP/eXm5vZuMFri5s2bY8aMMTQ0ZDsQAABCkKcBAHQpLy+vvr5+6tSpTMm0adP09fWZ+YovY+rUqQYGBswUQRZVVFRQFNXhYBojJCTE0dExJiYmKytLtby7t4geI6Izn3v37snl8vHjx9NVAoFg+PDh6tyQ06dP+/j4LF++3MzMbObMmd988w1FUfTYF/1+nUKhUG3f0tKiOpuRlZ7VlJKSkpSUdPHiRdWBu127dh09evT777+vr68vLCx0cXFxdnamR2IZ9NfX64N7WiI7OxuTHgFAcyBPAwDoQm1tLSHEyMhItdDExEQmk/VK/zwej55Tx66mpiY6mE7a8Pn8+Ph4DoezatUq1RGkl7lF9CzK3bt3M5sfPnz4kFk8oxPGxsZHjhwpLS2Vy+UFBQV//etfCSGWlpaEEPodv7q6OqaxXC5vamoSi8VddtunPavj9OnTn3322ZUrV0aOHMkUPn78+NChQ2vXrn3rrbcMDQ0lEklcXNyjR4/CwsJUz6XTRfqrhO7CIiIAoFGQpwEAdMHExIQQ0i7lqK2ttba2fvnOW1tbe6url0T/xO9yr2RnZ+ctW7bcv3//wIEDTOHL3CILCwtCSEREhOpixFevXu1u/NevXyeEuLm5EUIkEolQKFRdC5F+o69nrx71Xc/Pi46OTkhIyMjIoNNCxv3799va2lQLRSKRmZlZXl6earOWlhbyn4uggJpKSkqePHmC8TQA0BzI0wAAujB+/HgjIyPVlS2uXbvW0tLy6quv0od6enrMkhjddeXKFYqimNUgXqarlzR06FAOh/Ps2bMuWx44cGDMmDE3b95kSrq8RZ0YMWIEn8/PycnpWdiMuLg4iUTi6upKCNHT03vnnXcyMzOZRVbS09M5HE6HS1my2LMqiqICAwNzc3PPnTvXbmSSEEJnvI8fP2ZKZDJZTU0NvTo/g/76hg0b9pLBaKHs7GwOhzNp0iS2AwEA+D/I0wAAusDn8wMCAlJSUhISEurq6nJzczds2CAWi9etW0c3cHBwqKmpOXfuXGtra2VlpepgCyHEzMzs0aNHRUVFMpmMzsGUSuXTp08VCsWtW7f8/f1tbGxWrFjRg67S09N7cV1+AwMDOzu70tJSdW5IfHy86loaXd6izntbuXLlqVOnYmNj6+rq2traSktL6YTEz89v2LBh2dnZHZ44ffr0hw8fKhSKoqKirVu3Xr58+fjx48zqiEFBQU+ePNm7d29DQ8PVq1fDwsJWrFjh6OhI17LVcydu3759+PDhuLg4LpfLUfH5558TQiQSiZubW1xcXGZmZmNjY0lJCX1vV69erdoJ/fU5OTl19+pw69YtiURibGzMdiAAAH/qvy21+5i3t7e3tzfbUQDAAENv1dVlM6VSGRYWNmrUKC6Xa2pqumjRonv37jG11dXVbm5ufD5fIpF8/PHH27ZtI4Q4ODgUFxdTFJWdnW1raysQCF5//fXy8vJ169ZxuVwrKys9PT2RSLRw4cKCgoKedXXhwgWhUBgSEqLOJyWEJCYmdt5GKpVyuVy5XE4fpqSk0Ms/mpubf/TRR+0ab9u2bcGCBercopiYGHp9i1GjRhUUFBw9elQkEhFCbG1t//jjD4qimpubAwMDbWxs9PT0LCwsFi9enJeXR1HUokWLCCF79uzpMNo5c+aYmJjo6emZmpp6eHhcv369XYMff/xx+vTpPB5PLBZv27atqamJqWKr56tXr86cOZN5mW348OEuLi4//vgjRVEvWqQxLCyMPreqqsrf39/BwYHH4xkZGTELnKjy8PCwsrJSKpUdXl2VOs+DVvHx8Vm4cCHbUQAA/BuHGiy7Yfr4+BBCkpOT2Q4EAAaSpKQkX1/f/vxLuH79+uTk5Orq6n67Io3D4SQmJqruz/a8/Pz8sWPHxsfHL1u2rN8C64RSqXzzzTdXrFixatUq9Nyl6upqa2vrkJCQgICALhur8zxolbFjx/r4+Ozfv5/tQAAA/g/mPQIA9Lcu1+pgi4ODw/79+/fv319fX892LKStre3cuXMymczPzw89qyM4OHjSpElSqbT/Lz3QNTc35+fnY74oAGgU5GkAAPBvO3bs8PHx8fPzU2dBkT515cqVs2fPpqend76lm5b03KXw8PCcnJwLFy5wudx+vvQgcPv2bYVCgTwNADQK8jQAgP6zc+fO+Pj4Z8+eSSSSM2fOsB1Oxz799FOpVHrw4EF2w5g9e/aJEyfo/crQc+dSU1Obm5uvXLliamraz5ceHHJzc3k8noODA9uBAAD8mx7bAQAAaJHQ0NDQ0FC2o+iau7u7u7s721GAuhYsWLBgwQK2oxjAcnNzx40bp6eHH0UAoEEwngYAAABaLTc3F5MeAUDTIE8DAAAArYY8DQA0EPI0AAAA0F41NTWPHj1CngYAmgZ5GgAAAGgveodx5GkAoGmQpwEAAID2ys3NNTMzs7S0ZDsQAID/MKiWNjpz5gyHw2E7CgAYeLTkT4evr6+vry/bUQBolt9//x2DaQCggQZPnrZlyxYfHx+2owCA/3D16tXIyMjExES2AwGA9lxcXNgOQSPcvn0beRoAaCAORVFsxwAAg1ZSUpKvry/+zgCAxrKwsNizZ8/HH3/MdiAAAP8B76cBAACAlqqpqamqqhozZgzbgQAAtIc8DQAAALTUnTt3CCGOjo5sBwIA0B7yNAAAANBSd+/eNTQ0HDFiBNuBAAC0hzwNAAAAtNS9e/ccHR21ZMVXABhYkKcBAACAlrp79y5eTgMAzYQ8DQAAALTU3bt38XIaAGgm5GkAAACgjVpaWh48eIA8DQA0E/I0AAAA0Eb5+fkKhQLzHgFAMyFPAwAAAG109+5dHR2dUaNGsR0IAEAHkKcBAACANrp7966tra2BgQHbgQAAdAB5GgAAAGije/fuYdIjAGgs5GkAAACgjf7444/Ro0ezHQUAQMeQpwEAAIA2KigosLOzYzsKAICOIU8DAAAArVNfX19ZWWlvb892IAAAHUOeBgAAAFqnoKCAEILxNADQWMjTAAAAQOsUFhZyOJyRI0eyHQgAQMeQpwEAAIDWKSwstLS0FAgEbAcCANAx5GkAAACgdR48eIBJjwCgyZCnAQAAgNYpLCxEngYAmgx5GgAAAGidwsJCiUTCdhQAAC+EPA0AAAC0i1KpLCoqwngaAGgy5GkAAACgXcrKypqbm5GnAYAmQ54GAAAA2qWwsJAQgk2uAUCTIU8DAAAA7VJYWGhgYDBs2DC2AwEAeCHkaQAAAKBdHjx4IJFIOBwO24EAALwQ8jQAAADQLiUlJba2tmxHAQDQGeRpAAAAoF1KS0utra3ZjgIAoDPI0wAAAEC7lJaWWllZsR0FAEBnkKcBAACAdikrK0OeBgAaDnkaAAAAaJHa2lqZTIZ5jwCg4ZCnAQAAgBYpLS0lhCBPAwANhzwNAAAAtAjyNAAYEPTYDgAABpXKyspvvvmGObxx4wYh5OjRo0yJUCh87733WIgMAIAQQkhpaalQKDQ2NmY7EACAznAoimI7BgAYPJqbm4cOHVpfX6+rq0sIof/CMJvJtra2fvDBB1999RWLEQKAlgsODk5KSrp9+zbbgQAAdAbzHgGgN/F4PG9vbz09vdbW1tbWVoVCoVAoWv9ECFmyZAnbMQKAVisrK8OkRwDQfMjTAKCXLVmypKWlpcMqExOTt956q5/jAQBQhU2uAWBAQJ4GAL3Mzc3NwsLi+XIul7ts2TI9PbwWCwBsQp4GAAMC8jQA6GU6OjpLly7lcrntyltbW7GCCACwrqyszNLSku0oAAC6gDwNAHrfe++9R7+NpsrS0tLZ2ZmVeAAAaM3NzU+fPhWLxWwHAgDQBeRpAND7pk+fbmtrq1qir6//wQcfMAs/AgCwoqKighAydOhQtgMBAOgC8jQA6BPvv/++6tTHlpYWTHoEANZVVlYSQjp8hxYAQKMgTwOAPrF06VLVqY8ODg5OTk4sxgMAQAipqqoiyNMAYCBAngYAfWLMmDHjxo2jJzpyudyVK1eyHREAAKmsrNTX1xeJRGwHAgDQBeRpANBXli9frqurSwhRKBSY9AgAmqCystLc3BzvygKA5kOeBgB95b333mtrayOETJkyRSKRsB0OAACprKzEpEcAGBCQpwFAX7GxsXnttdcIIR988AHbsQAAEII8DQAGDj22A4BuCw8Pv3r1KttRAKilubmZw+FcunQpMzOT7VgA1LJlyxZs9DeIIU8DgIEC42kDz9WrV3/55Re2o4BBrrS09MyZMy/fj7W19bBhw/h8/st31UfOnDlTWlrKdhSgKc6cOVNSUsJ2FNCHkKcBwECB8bQBacaMGcnJyWxHAYNZUlKSr69vrzxm+fn5Dg4OL99PH+FwOJs3b3733XfZDgQ0ApaXGPSQpwHAQIHxNADoW5qcpAGAtkGeBgADBfI0AAAA0AoKhaK2ttbc3JztQAAAuoY8DQAAALTC06dPKYoaMmQI24EAAHQNeRoAAABohbq6OkKISCRiOxAAgK4hTwMAAACtIJPJCPI0ABggkKcBQK+5cOGCsbHxv/71L7YD6SuXL1/esWPH2bNn7ezsOBwOh8N5//33VRu4u7sLhUJdXd1XXnklOzublSBbW1v37NljZ2enr69vZWW1devWxsZG1QZZWVkzZ840MDAQi8WBgYHNzc2s90xTKpUREREuLi7tyvfv3z9u3DiRSMTj8RwcHD755JP6+nrVBidPnpw2bZpQKLS1tV25cmV5eTld/u233x46dKitra1bYcAgRo+nCYVCtgMBAOga8jQA6DUURbEdQh/au3dvVFTUzp07Fy9eXFhYaG9vP2TIkISEhLS0NKbNpUuXkpOTPT098/LypkyZwkqc/v7+YWFhoaGh1dXVJ06ciIuL+8tf/sLU5uXlubu7z549u7KyMiUl5csvv9ywYQPrPRNC7t+//8Ybb2zZskUul7erysjI+Oijj4qKiqqqqkJDQyMjI318fJjaxMTEpUuX+vj4lJaWpqamZmZmzps3T6FQEELmz5/P5/Nnz55dW1urfiQwiNHjacjTAGBgoGCg8fb29vb2ZjsKGOQSExM1+e+DXC53dnbula4IIYmJiV02O3jw4OjRoxsbG5kSe3v7EydO6OjoWFlZ1dbWMuXp6ekLFizoldh6oKCgQEdHZ+3atUzJ7t27CSG3b9+mD319fSUSiVKppA/DwsI4HM6dO3dY7JmiqJycHC8vr4SEhEmTJk2cOLFdrYeHh0KhYA7pze6Ki4vpQzc3N0tLS+a6X3zxBSEkKyuLaS+VSp2dnVtbW9WJRM3nAQaoU6dO6erqMk8LAIAmw3gaAAw8x48fr6io6LfL5efnBwUF7du3j8/nq5a7uLj4+/uXlZVt3bq134Lp3PXr15VK5WuvvcaUzJ07lxBy8eJFQohCoUhLS3N1dWV2c543bx5FUampqSz2TAiZOHHi2bNnly5dyuPxnq89f/68rq4uc0gvqs4Mu5WUlIjFYua6I0aMIIQ8fPiQaR8cHJyTkxMZGalOJDC41dXVCYVC7GYOAAMC8jQA6B1ZWVk2NjYcDoce0IiNjTU0NDQwMEhNTZ03b55IJLK2tj516hTdOCoqis/nDx06dP369WKxmM/nu7i4XLt2ja6VSqX6+vrDhw+nDz/88ENDQ0MOh1NVVUUI8ff3DwgIKCgo4HA49Cba3333nUgk+vTTT/voo0VFRVEUNX/+/OerQkJCRo8efezYscuXL3d4LkVR4eHhY8eO5fF4pqamCxcuvHv3Ll3V+S0ihLS1te3Zs8fGxkYgEEyYMIEe5Oycjo4OIUQgEDAlo0aNIoTcuXOHEFJYWFhfX29jY8PU2tvbE0Ju3brFYs/dVVZWJhAIJBIJfWhnZ6eatNMvp9nZ2TElpqamrq6ukZGR1KCelwvqkMlkmPQIAAMF8jQA6B2vv/76zz//zBxu3Lhx8+bNjY2NQqEwMTGxoKDAzs5uzZo1ra2thBCpVLpixQq5XL5p06aioqLs7GyFQjFnzpySkhJCSFRUFD23jRYTE7Nv3z7mMDIy0tPT097enqKo/Px8Qgi9UIRSqeyjj5aWlubo6GhgYPB8lUAg+Oqrr3R0dNasWdPQ0PB8g+Dg4B07duzatauioiIzM7OkpGTWrFlPnjwhXd0iQsj27dsPHz4cERHx+PFjT0/PJUuW3Lhxo/NQx4wZQ/7MnWj0VlGVlZXkzxxG9Xcqn88XCAR0PGz13C1yuTwjI2PNmjX6+vp0yc6dO8vLy6Ojo2UyWV5eXmRk5Ntvvz1jxgzVsyZPnlxWVvbbb7/1bjAw4CBPA4ABBHkaAPQtFxcXkUhkYWHh5+fX0NBQXFzMVOnp6dEDTePGjYuNjZXJZPHx8T24hIeHR11dXVBQUO9F/W8NDQ0PHjygR4c65OzsvHnz5qKiou3bt7eramxsDA8P9/LyWrZsmbGxsZOT05EjR6qqqo4ePararMNb1NTUFBsbu2jRosWLF5uYmOzevZvL5XZ5f5ycnObOnRsTE5ORkdHU1FReXp6SksLhcOjcj16AUXUOISGEy+W2W7axn3vultDQULFYHBISwpS4uroGBgZKpVKRSDR+/HiZTHbs2LF2Z9FDf7m5ub0bDAw4dXV1WJQfAAYK5GkA0E/oARBmsKidqVOnGhgYMHMCNUdFRQVFUR0OpjFCQkIcHR1jYmKysrJUy/Py8urr66dOncqUTJs2TV9fn5nh2Y7qLbp3755cLh8/fjxdJRAIhg8frs79OX36tI+Pz/Lly83MzGbOnPnNN99QFEWPfdHv19FrITJaWlpUZzOy0rOaUlJSkpKSLl68qDoksmvXrqNHj37//ff19fWFhYUuLi7Ozs70wCyD/vp6fXAPBhyMpwHAAII8DQA0BY/HoyfRaZSmpiZCSIfrWzD4fH58fDyHw1m1apXqCBK9HLyRkZFqYxMTE3px8M7Rsyh3797N+dPDhw+fX7P+ecbGxkeOHCktLZXL5QUFBX/9618JIZaWloQQ+pU/egspmlwub2pqEovFXXbbpz2r4/Tp05999tmVK1dGjhzJFD5+/PjQoUNr16596623DA0NJRJJXFzco0ePwsLCVM+l00X6qwRthjwNAAYQ5GkAoBFaW1tra2utra3ZDqQ9+id+l3slOzs7b9my5f79+wcOHGAKTUxMyJ9bNjHU/JgWFhaEkIiICNUleq9evdrd+K9fv04IcXNzI4RIJBKhUKi6FiL9gt+ECRO6222f9vy86OjohISEjIwMOi1k3L9/v62tTbVQJBKZmZnl5eWpNmtpaSH/uQgKaCd6vUe2owAAUAvyNADQCFeuXKEoiln+QU9P70UzJPvZ0KFDORzOs2fPumx54MCBMWPG3Lx5kykZP368kZGR6uIf165da2lpefXVV7vsbcSIEXw+Pycnp2dhM+Li4iQSiaurKyFET0/vnXfeyczMZNZcSU9P53A4HS5lyWLPqiiKCgwMzM3NPXfuXLuRSUIInfE+fvyYKZHJZDU1NfTq/Az66xs2bNhLBgMDXX19/fNPEQCAZkKeBgCsUSqVT58+VSgUt27d8vf3t7GxWbFiBV3l4OBQU1Nz7ty51tbWyspK1YEaQoiZmdmjR4+KiopkMllra2t6enrfrctvYGBgZ2dXWlraZUt69qPqWhp8Pj8gICAlJSUhIaGuri43N3fDhg1isXjdunXq9LZy5cpTp07FxsbW1dW1tbWVlpbSCYmfn9+wYcOys7M7PHH69OkPHz5UKBRFRUVbt269fPny8ePHmdURg4KCnjx5snfv3oaGhqtXr4aFha1YscLR0ZGuZavnTty+ffvw4cNxcXFcLpej4vPPPyeESCQSNze3uLi4zMzMxsbGkpIS+t6uXr1atRP663Nycuru1WGQaWlp6XwOMwCA5kCeBgC944svvpg2bRohJDAwcMGCBbGxsREREYSQCRMmFBYWxsXFBQQEEELmzp17//59+pSmpiYnJyeBQDBr1qzRo0f/8MMPzE+ojRs3urm5vffee46OjgcOHKBnrDHrQ2zYsGHo0KHjxo175513ampq+vqjeXh45OXlMS+effPNNw4ODgUFBdOmTfv4449VW86YMWPLli2qJXv37g0NDd2/f7+5ubmrq+vIkSOvXLliaGhICOnyFkVGRm7evPnQoUNDhgwRi8X+/v5Pnz4lhLS0tFRUVLxoC2kTE5NJkyYJBIIpU6bcvXv3p59+oqcm0l555ZWLFy9eunRpyJAhixcvXrVq1d/+9jemlq2ef/nll9dff93S0vLatWu//fabWCyeOXNmZmYmIaTzTc84HE5ycrKfn9/q1atNTU3HjRtXXFx89uzZWbNmqTa7fv26lZVVb03ChIGrtbWVy+WyHQUAgFo42PdzwPHx8SGEJCcnsx0IDGZJSUm+vr59+vdh/fr1ycnJ1dXVfXcJdXA4nMTERNXt2p6Xn58/duzY+Pj4ZcuW9VtgnVAqlW+++eaKFStWrVqFnrtUXV1tbW0dEhJCp8GdU+d5gIFr4sSJnp6eqvs6AABoLIynAQBrulycQ0M4ODjs379///799fX1bMdC2trazp07J5PJ/Pz80LM6goODJ02aJJVK+//SoGkwngYAAwjyNACAru3YscPHx8fPz0+dBUX61JUrV86ePZuent75lm5a0nOXwsPDc3JyLly4gF/nQAhRKBR6enpsRwEAoBbkadCxCxcuGBsb/+tf/9LwPjt06NChMWPGCAQCQ0PDMWPGBAUFqW7rpKaTJ09yOBwXF5eXiWRA38Y+tXPnzvj4+GfPnkkkkjNnzrAdjlo+/fRTqVR68OBBdsOYPXv2iRMn6P3K0HPnUlNTm5ubr1y5Ympq2s+XBs2E8TQAGEDwf5WgY33xYlK/vQz5008/rVmzZvny5QKBID09fenSpdeuXbt06VK3Ojl58qS9vf3Vq1fz8/MdHBx6FsmAvo19KjQ0NDQ0lO0ous3d3d3d3Z3tKEBdCxYsWLBgAdtRgAZpbW3FeBoADBQYT4P/09jYqDp25OHh8ezZM09PT03rUx36+voffvihhYWFkZGRj4/PwoUL//d//1d1h6UuVVdX3759e9++fYSQf/7zn+qfOJhuIwDAIKNQKDCeBgADBfI0+D/Hjx+vqKjQ/D7VkZKSwufzmUMrKytCSLdWgEhKSvLw8Jg/fz6fz//666/VH8IaTLcRAGCQwbxHABhAkKcNWj/99NO4ceOMjY35fL6Tk9PFixeZqq+//nrq1Kl8Pt/Q0HDkyJEHDhzw9/cPCAgoKCjgcDgODg5ZWVk2NjYcDueLL74ghIwdO5bD4ejo6Lz66qtyuZwQ8sknn9A9f/XVVy+6Vud9EkIoigoPDx87diyPxzM1NV24cOHdu3fpqtjYWENDQwMDg9TU1Hnz5olEImtr61OnTvXsVty/f9/ExMTW1pY+/O6777rcE/nkyZNeXl5CodDd3b2oqOinn356vo223UYAgIEO64gAwEBCwUDj7e3t7e3dZbPk5OTg4OCamprq6uoZM2YMGTKELqf31T148GB1dXVNTc3f//73pUuXUhS1ePFie3t75nR6N+Ho6GiKohQKxciRI21sbBQKBdNg8+bNERERnV+rkz4pitqzZ4++vv7XX39dW1t769atKVOmmJubl5eX07W7du0ihHz//ffPnj2rqKiYNWuWoaFhS0uL+jeqpaWltLQ0Ojqax+PRY2K08+fPC4XC/fv3v+jEhw8fWlhY0B/266+/JoSsXr26XZtBfxsTExO15O8DISQxMZHtKEBT4HkY3AQCwVdffcV2FAAAasF42qDl7e29d+9eU1NTMzOz+fPnV1dXV1ZWtra27tu3z83Nbfv27WZmZqampqtXr542bVrnXenq6m7atKm4uDglJYUukcvlZ8+eZfar7fBanffZ2NgYHh7u5eW1bNkyY2NjJyenI0eOVFVVHT16VLWZi4uLSCSysLDw8/NraGgoLi5W/w6MGDHC2to6ODj48OHDvr6+TLmHh0ddXV1QUNCLTjx58uR///d/6+rqEkLmz5/P4/GSk5MbGxuZBlp1GwEABg2MpwHAAII8TSvQ0/Hb2tpu3bpVW1v79ttvM1V08tBlD3/5y1+MjY0jIyPpw4SEhIULF4pEok6u1XmHeXl59fX1U6dOZUqmTZumr69/7dq1Dtvr6+sTQlpbW7sMlVFSUlJRUXHy5Ml//OMfkydPVv8VL3rSI/3PIpHI3d29rq4uNTWVaaA9t5GjBQghvr6+bEcBmkLNfzVggEKeBgADCP5aDVppaWlhYWF5eXl1dXXM73J6GzETE5Pu9mZkZLR27dqwsLBff/11+vTpf/vb31T3vOrwWp2rra2lu1UtNDExkclk3Y3tRbhcroWFhbu7u0QiGT16dGhoKJMgdeL333/Pzc19fjXFf/7zn35+fvQ/a89tpGc/Dm6+vr7+/v7Ozs5sBwIaQXXsHQYfiqKQjQPAQIE8bXAqLi5etGiRl5fXl19+aWlpGR0d/cknnxBCLC0tCSFVVVU96FMqlUZGRkZERGzYsGHEiBH29vadX6tzdJLTLp2ora21trbuQWydc3Bw0NXVzcvLU6fxiRMn3nvvvZMnTzIlT58+tbKyunTpUnl5Ob1Rr/bcxnfffbdX+tFkvr6+zs7O2vBJQR3I0wAAQENg3uPglJub29raunHjRjs7Oz6fz/zvw5EjR5qZmXV3x2eatbX1u+8zertqAAAgAElEQVS+e+bMmaCgIH9//y6v1bnx48cbGRnduHGDKbl27VpLS8urr77ag9hUVVdXL1myRLXk/v37bW1tI0aM6PJciqJOnz794Ycfqhaampr6+Pi0tbUxyZs23EYAAAAAYBHytMHJxsaGEHL58uWmpqb79+8zbyvxeLydO3dmZmZKpdKysjKlUimTyW7fvk0IMTMze/ToUVFRkUwme9Gku4CAAIVC8fTp07feeqvLa3XeJ5/PDwgISElJSUhIqKury83N3bBhg1gsXrdu3Ut+dkNDw0uXLmVkZNCzB2/evPnBBx8YGhpu2bKFbpCenv6idfl//vlnkUg0c+bMduUbNmwgKhtea8NtBAAAAAA2sb3gJHSbmuvyBwYGmpmZmZiY+Pj40Htt2dvbFxcXUxT1xRdfODk58fl8Pp8/efLkmJgYiqKys7NtbW0FAsHrr7++e/dueoKfgYHB/PnzVbt1c3M7duyYmtfqvE+lUhkWFjZq1Cgul2tqarpo0aJ79+7RHcbExBgYGBBCRo0aVVBQcPToUXqxDVtb2z/++KPLzz5//nyJRGJkZMTj8ezt7f38/HJzc5naCxcuCIXCkJCQdmetXr3a0NBQT09v4sSJ2dnZTPmBAwfEYjH974uVlRV9uwb9bcS6/KCd8DwMbvh+AWAA4VAU1c+ZIbwkHx8fQkhycjLbgcBglpSU5Ovrqw1/HzgcTmJiIt5PAxqeh8EN3y8ADCCY9wgAAAAAAKBZkKfBAHP37t1O9j5ils4H6AuXL1/esWPH2bNn7ezs6Efu/fffV23g7u4uFAp1dXVfeeWV7OxsVoJsbW3ds2ePnZ2dvr6+lZXV1q1bVXdpJ4RkZWXNnDnTwMBALBYHBgY2Nzez3jNNqVRGRES4uLi0K9+/f/+4ceNEIhGPx3NwcPjkk0/q6+tVG5w8eXLatGlCodDW1nblypXl5eV0+bfffnvo0KEu9yEEAADQRGxPvIRuU/P9NICXgffTnrdnzx5PT8+6ujr60N7efsiQIYSQ8+fPqzZLT09fsGBB7weqto0bN/L5/FOnTtXV1f3www8ikWjJkiVM7e+//y4QCIKCgurr63/++Wdzc/OVK1ey3jNFUX/88Qe9hM/EiRPbVbm6usbExFRXV9fV1SUmJnK53Llz5zK1p0+fJoQcOnSotrb25s2bdnZ2kyZNam1tpWsjIyNdXV2fPn2qZhjqPw8wEOH7BYABRCt+hw0yyNOgH/RDniaXy52dnVnvSs3fbQcPHhw9enRjYyNTYm9vf+LECR0dHSsrq9raWqac3TytoKBAR0dn7dq1TMnu3bsJIbdv36YPfX19JRKJUqmkD8PCwjgczp07d1jsmaKonJwcLy+vhISESZMmPZ+neXh4KBQK5pB+uYheFYmiKDc3N0tLS+a69Bo8WVlZTHupVOrs7Mxkbp3D7/jBDd8vAAwgmPcIAOw4fvx4RUWFpnXVofz8/KCgoH379vH5fNVyFxcXf3//srKyrVu39t3Vu+X69etKpfK1115jSubOnUsIuXjxIiFEoVCkpaW5uroyG/TNmzePoqjU1FQWeyaETJw48ezZs0uXLuXxeM/Xnj9/XldXlzk0NzcnhMjlcvqwpKRELBYz16V3Snz48CHTPjg4OCcnJzIyUp1IAAAANATyNADoOYqiwsPDx44dy+PxTE1NFy5cePfuXbpKKpXq6+vTuwgQQj788ENDQ0MOh1NVVUUI8ff3DwgIKCgo4HA4Dg4OUVFRfD5/6NCh69evF4vFfD7fxcWF2USuW10RQr777rsXbZHXM1FRURRFzZ8///mqkJCQ0aNHHzt27PLly929RbGxsYaGhgYGBqmpqfPmzROJRNbW1qdOnWLObWtr27Nnj42NjUAgmDBhAj3I2TkdHR1CiEAgYEpGjRpFCLlz5w4hpLCwsL6+nt6sj2Zvb08IuXXrFos9d1dZWZlAIJBIJPShnZ2dapZOv5xmZ2fHlJiamrq6ukZGRlJasH4pAAAMGsjTAKDngoODd+zYsWvXroqKiszMzJKSklmzZj158oQQEhUVpbr4dUxMzL59+5jDyMhIT09Pe3t7iqLy8/OlUumKFSvkcvmmTZuKioqys7MVCsWcOXNKSkq62xUhhF43QqlU9tbHTEtLc3R0pDeja0cgEHz11Vc6Ojpr1qxpaGh4vkEnt2jjxo2bN29ubGwUCoWJiYkFBQV2dnZr1qxhdjPfvn374cOHIyIiHj9+7OnpuWTJkhs3bnQe6pgxY8ifuRONfomusrKS/JnDCIVCppbP5wsEAjoetnruFrlcnpGRsWbNGn19fbpk586d5eXl0dHRMpksLy8vMjLy7bffnjFjhupZkydPLisr++2333o3GAAAgL6DPA0AeqixsTE8PNzLy2vZsmXGxsZOTk5Hjhypqqo6evRozzrU09Ojx53GjRsXGxsrk8ni4+N70I+Hh0ddXV1QUFDPwminoaHhwYMH9OhQh5ydnTdv3lxUVLR9+/Z2VWreIhcXF5FIZGFh4efn19DQUFxcTAhpamqKjY1dtGjR4sWLTUxMdu/ezeVyu7whTk5Oc+fOjYmJycjIaGpqKi8vT0lJ4XA4dO5HL8CoOoeQEMLlctst29jPPXdLaGioWCwOCQlhSlxdXQMDA6VSqUgkGj9+vEwmO3bsWLuz6KG/3Nzc3g0GAACg7yBPA4AeysvLq6+vnzp1KlMybdo0fX19Zr7iy5g6daqBgQEzRZBFFRUVFEV1OJjGCAkJcXR0jImJycrKUi3v7i2ix4jozOfevXtyuXz8+PF0lUAgGD58uDo35PTp0z4+PsuXLzczM5s5c+Y333xDURQ99kW/X6dQKFTbt7S0qM5mZKVnNaWkpCQlJV28eFF14G7Xrl1Hjx79/vvv6+vrCwsLXVxcnJ2d6ZFYBv319frgHgAAQN9BngYAPVRbW0sIMTIyUi00MTGRyWS90j+Px6Pn1LGrqamJDqaTNnw+Pz4+nsPhrFq1SnUE6WVuET2Lcvfu3cz2gA8fPmQWz+iEsbHxkSNHSktL5XJ5QUHBX//6V0KIpaUlIYR+x6+uro5pLJfLm5qaxGJxl932ac/qOH369GeffXblypWRI0cyhY8fPz506NDatWvfeustQ0NDiUQSFxf36NGjsLAw1XPpdJH+KgEAAAYE5GkA0EMmJiaEkHYpR21trbW19ct33tra2ltdvST6J36XeyU7Oztv2bLl/v37Bw4cYApf5hZZWFgQQiIiIlSX6L169Wp3479+/TohxM3NjRAikUiEQqHqWoj0G30TJkzobrd92vPzoqOjExISMjIy6LSQcf/+/ba2NtVCkUhkZmaWl5en2qylpYX85yIoAAAAGg55GgD00Pjx442MjFRXtrh27VpLS8urr75KH+rp6TFLYnTXlStXKIpiVoN4ma5e0tChQzkczrNnz7pseeDAgTFjxty8eZMp6fIWdWLEiBF8Pj8nJ6dnYTPi4uIkEomrqyshRE9P75133snMzGQWWUlPT+dwOB0uZcliz6ooigoMDMzNzT137ly7kUlCCJ3xPn78mCmRyWQ1NTX06vwM+usbNmzYSwYDAADQb5CnAUAP8fn8gICAlJSUhISEurq63NzcDRs2iMXidevW0Q0cHBxqamrOnTvX2tpaWVmpOthCCDEzM3v06FFRUZFMJqNzMKVS+fTpU4VCcevWLX9/fxsbmxUrVvSgq/T09F5cl9/AwMDOzq60tFSdGxIfH6+6lkaXt6jz3lauXHnq1KnY2Ni6urq2trbS0lI6IfHz8xs2bFh2dnaHJ06fPv3hw4cKhaKoqGjr1q2XL18+fvw4szpiUFDQkydP9u7d29DQcPXq1bCwsBUrVjg6OtK1bPXcidu3bx8+fDguLo7L5XJUfP7554QQiUTi5uYWFxeXmZnZ2NhYUlJC39vVq1erdkJ/fU5OTt29OgAAAGv6cU9t6B3e3t7e3t5sRwGDHL1VV5fNlEplWFjYqFGjuFyuqanpokWL7t27x9RWV1e7ubnx+XyJRPLxxx9v27aNEOLg4FBcXExRVHZ2tq2trUAgeP3118vLy9etW8flcq2srPT09EQi0cKFCwsKCnrW1YULF4RCYUhIiDqflBCSmJjYeRupVMrlcuVyOX2YkpJCL/9obm7+0UcftWu8bdu2BQsWqHOLYmJi6PUtRo0aVVBQcPToUZFIRAixtbX9448/KIpqbm4ODAy0sbHR09OzsLBYvHhxXl4eRVGLFi0ihOzZs6fDaOfMmWNiYqKnp2dqaurh4XH9+vV2DX788cfp06fzeDyxWLxt27ampiamiq2er169OnPmTOZltuHDh7u4uPz4448URb1okcawsDD63KqqKn9/fwcHBx6PZ2RkxCxwosrDw8PKykqpVHZ4dVXqPA8wcOH7BYABhENh38+BxsfHhxCSnJzMdiAwmCUlJfn6+vbn34f169cnJydXV1f32xVpHA4nMTFRdX+25+Xn548dOzY+Pn7ZsmX9FlgnlErlm2++uWLFilWrVqHnLlVXV1tbW4eEhAQEBHTZWJ3nAQYufL8AMIBg3iMAaIou1+pgi4ODw/79+/fv319fX892LKStre3cuXMymczPzw89qyM4OHjSpElSqbT/Lw0AANBjyNMAALq2Y8cOHx8fPz8/dRYU6VNXrlw5e/Zsenp651u6aUnPXQoPD8/Jyblw4QKXy+3nSwMAALwM5GkAwL6dO3fGx8c/e/ZMIpGcOXOG7XA69umnn0ql0oMHD7IbxuzZs0+cOEHvV4aeO5eamtrc3HzlyhVTU9N+vjQAAMBL0mM7AAAAEhoaGhoaynYUXXN3d3d3d2c7ClDXggULFixYwHYUAAAAPYHxNAAAAAAAAM2CPA0AAAAAAECzIE8DAAAAAADQLMjTAAAAAAAANAvWERmQSktLk5KS2I4CBrOrV68SQrTkMaM/LAAAAIDmQJ42IP3yyy++vr5sRwGDn5Y8ZpGRkZGRkWxHAQAAAPBvyNMGnuTkZLZDAFBXUlKSr68vRVFsBwIAAAAwkOD9NAAAAAAAAM2CPA0AAAAAAECzIE8DAAAAAADQLMjTAAAAAAAANAvyNAAAAAAAAM2CPA0AAAAAAECzIE8DAAAAAADQLMjTAAAAAAAANAvyNAAAAAAAAM2CPA0AAAAAAECzIE8DAAAAAADQLMjTAAAAAAAANAvyNAAAAAAAAM2CPA0AAAAAAECzIE8DAAAAAADQLMjTAAAAAAAANAvyNAAAAAAAAM2CPA0AAAAAAECzIE8DAAAAAADQLMjTAAAAAAAANAvyNAAAAAAAAM2CPA0AAAAAAECzIE8DAAAAAADQLMjTAAAAAAAANAvyNAAAAAAAAM2CPA0AAAAAAECzIE8DAAAAAADQLMjTAAAAAAAANAvyNAAAAAAAAM2CPA0AAAAAAECzIE8DAAAAAADQLMjTAAAAAAAANAvyNAAAAAAAAM2ix3YAADColJaWfvDBB21tbfTh06dPhULhm2++yTRwdHT8+9//zk5wAAAAAAME8jQA6E3W1tYPHz4sKChQLfzxxx+Zf37jjTf6PSgAAACAAQbzHgGgly1fvpzL5b6o1s/Prz+DAQAAABiIkKcBQC9bunSpQqHosOqVV14ZN25cP8cDAAAAMOAgTwOAXmZvbz9hwgQOh9OunMvlfvDBB6yEBAAAADCwIE8DgN63fPlyXV3ddoUKhcLHx4eVeAAAAAAGFuRpAND73nvvPaVSqVqio6MzY8aMkSNHshQRAAAAwECCPA0Aep9YLJ45c6aOzr//wujo6CxfvpzFkAAAAAAGEORpANAn3n//fdVDiqK8vLzYCgYAAABgYEGeBgB9wtvbm3lFTVdX97/+67+GDh3KbkgAAAAAAwXyNADoE6ampnPmzKFTNYqili1bxnZEAAAAAAMG8jQA6CvLli2jVxPhcrkLFy5kOxwAAACAAQN5GgD0lfnz5/N4PEKIp6enkZER2+EAAAAADBjI0wCgrxgaGtLDaJj0CAAAANAtemwHwI6kpCRfX1+2owDQFpj0CNA/KIpiOwQAAOgdWpqn0RITE9kOAWCQa2trS0xMXLJkSX9eNCIighCyefPm/rxo/7t69WpkZCT+jgGNfh7YjgIAAHqNVudp7777LtshAAx+ixYt4vP5/XnF5ORkoh3/gkdGRmrDxwQ1IU8DABhM8H4aAPStfk7SAAAAAAYB5GkAAAAAAACaBXkaAAAAAACAZkGeBgAAAAAAoFmQpwEAAAAAAGgW5GkAAIQQcuHCBWNj43/9619sB9JXLl++vGPHjrNnz9rZ2XE4HA6H8/7776s2cHd3FwqFurq6r7zySnZ2NitBtra27tmzx87OTl9f38rKauvWrY2NjaoNsrKyZs6caWBgIBaLAwMDm5ubWe+ZplQqIyIiXFxc2pXv379/3LhxIpGIx+M5ODh88skn9fX1qg1Onjw5bdo0oVBoa2u7cuXK8vJyuvzbb789dOhQW1tbt8IAAIBBA3kaAAAhg32D4L1790ZFRe3cuXPx4sWFhYX29vZDhgxJSEhIS0tj2ly6dCk5OdnT0zMvL2/KlCmsxOnv7x8WFhYaGlpdXX3ixIm4uLi//OUvTG1eXp67u/vs2bMrKytTUlK+/PLLDRs2sN4zIeT+/ftvvPHGli1b5HJ5u6qMjIyPPvqoqKioqqoqNDQ0MjLSx8eHqU1MTFy6dKmPj09paWlqampmZua8efMUCgUhZP78+Xw+f/bs2bW1tepHAgAAgwelleidYdmOAgD6hLe3t7e3N9tRvJBcLnd2dn75ftT/O3bw4MHRo0c3NjYyJfb29idOnNDR0bGysqqtrWXK09PTFyxY8PKx9UxBQYGOjs7atWuZkt27dxNCbt++TR/6+vpKJBKlUkkfhoWFcTicO3fusNgzRVE5OTleXl4JCQmTJk2aOHFiu1oPDw+FQsEc0vvdFRcX04dubm6WlpbMdb/44gtCSFZWFtNeKpU6Ozu3trZ2GQb+u6YOQkhiYiLbUQAAqAXjaQAA/er48eMVFRX9drn8/PygoKB9+/a128jOxcXF39+/rKxs69at/RZM565fv65UKl977TWmZO7cuYSQixcvEkIUCkVaWpqrqyuHw6Fr582bR1FUamoqiz0TQiZOnHj27NmlS5fyeLzna8+fP6+rq8scmpubE0KYYbeSkhKxWMxcd8SIEYSQhw8fMu2Dg4NzcnKwgTUAgBZCngYAQLKysmxsbDgcDj2gERsba2hoaGBgkJqaOm/ePJFIZG1tferUKbpxVFQUn88fOnTo+vXrxWIxn893cXG5du0aXSuVSvX19YcPH04ffvjhh4aGhhwOp6qqihDi7+8fEBBQUFDA4XAcHBwIId99951IJPr000/76KNFRUVRFDV//vznq0JCQkaPHn3s2LHLly93eC5FUeHh4WPHjuXxeKampgsXLrx79y5d1fktIoS0tbXt2bPHxsZGIBBMmDCBHu3pnI6ODiFEIBAwJaNGjSKE3LlzhxBSWFhYX19vY2PD1Nrb2xNCbt26xWLP3VVWViYQCCQSCX1oZ2enmrTTL6fZ2dkxJaampq6urpGRkdSgnpcLAADPQ54GAEBef/31n3/+mTncuHHj5s2bGxsbhUJhYmJiQUGBnZ3dmjVrWltbCSFSqXTFihVyuXzTpk1FRUXZ2dkKhWLOnDklJSWEkKioKHpuGy0mJmbfvn3MYWRkpKenp729PUVR+fn5hBB6oQilUtlHHy0tLc3R0dHAwOD5KoFA8NVXX+no6KxZs6ahoeH5BsHBwTt27Ni1a1dFRUVmZmZJScmsWbOePHlCurpFhJDt27cfPnw4IiLi8ePHnp6eS5YsuXHjRuehjhkzhvyZO9GGDBlCCKmsrCR/5jBCoZCp5fP5AoGAjoetnrtFLpdnZGSsWbNGX1+fLtm5c2d5eXl0dLRMJsvLy4uMjHz77bdnzJihetbkyZPLysp+++233g0GAAA0HPI0AIAXcnFxEYlEFhYWfn5+DQ0NxcXFTJWenh490DRu3LjY2FiZTBYfH9+DS3h4eNTV1QUFBfVe1P/W0NDw4MEDenSoQ87Ozps3by4qKtq+fXu7qsbGxvDwcC8vr2XLlhkbGzs5OR05cqSqquro0aOqzTq8RU1NTbGxsYsWLVq8eLGJicnu3bu5XG6X98fJyWnu3LkxMTEZGRlNTU3l5eUpKSkcDofO/egFGFXnEBJCuFxuu2Ub+7nnbgkNDRWLxSEhIUyJq6trYGCgVCoViUTjx4+XyWTHjh1rdxY99Jebm9u7wQAAgIZDngYA0DV6AIQZLGpn6tSpBgYGzJxAzVFRUUFRVIeDaYyQkBBHR8eYmJisrCzV8ry8vPr6+qlTpzIl06ZN09fXZ2Z4tqN6i+7duyeXy8ePH09XCQSC4cOHq3N/Tp8+7ePjs3z5cjMzs5kzZ37zzTf/n717D2jiyvvHf4KEJFzCVTSASAKKoihVsIL1QXTr9bFeUdrafVDrtS2iYPGGWqAoYoXVQl3RpfsUV4GC2qpUV5FSt8riowjijYsIqIiAQCBgCJnfH/Pt/LKgISgwRN6vvzZnzpz5zGRW8umZ+RyKoui5L/r9OroWIkMul6s+zcjKyBpKTU1NSko6d+6c6sTd1q1bDx06dPHixYaGhuLiYg8PD3d3d3pilkF/fV0+uQcAAL0c8jQAgC7A4/Hoh+h6lebmZkLIS+tbMPh8fnx8PIfDWbZsmeoMEl0O3tDQULWziYmJVCrt8Lj0U5Tbtm3j/OHhw4fta9a3Z2xsfPDgwfLycplMVlRU9M033xBCrKysCCH0K3/19fVMZ5lM1tzcLBKJOhy2W0fWxPHjx3fv3p2RkWFnZ8c0PnnyJCIiYuXKlZMnTzYwMBCLxXFxcY8fP46MjFTdl04X6a8SAAD6DuRpAABvqqWlpba21sbGhu1A2qJ/4ne4VrK7u/uGDRsKCgpCQ0OZRhMTE0JIm6xMw9Ps378/ISQqKkq1vvCVK1c6G392djYhxMvLixAiFouNjIxUayHSL/iNGjWqs8N268jtHThwICEhIT09nU4LGQUFBa2traqNQqHQzMwsPz9ftZtcLif/WQQFAAD6AuRpAABvKiMjg6IopvyDrq7uq56Q7GGWlpYcDqeurq7DnqGhocOGDbtx4wbTMnLkSENDQ9XiH1lZWXK5fOzYsR2ONmjQID6fn5OT83phM+Li4sRisaenJyFEV1d35syZmZmZTM2VtLQ0Dofz0lKWLI6siqKooKCgvLy8kydPtpmZJITQGe+TJ0+YFqlUWlNTQ1fnZ9Bf34ABA94wGAAA0C7I0wAAXodSqXz+/LlCocjNzfX397e1tfX19aU3OTg41NTUnDx5sqWl5dmzZ6oTNYQQMzOzx48fl5SUSKXSlpaWtLS07qvLr6+vL5FIysvLO+xJP/2oWkuDz+cHBASkpqYmJCTU19fn5eWtWbNGJBKtWrVKk9GWLl167Nix2NjY+vr61tbW8vJyOiHx8fEZMGDA9evXX7rjuHHjHj58qFAoSkpKAgMDL1y4cOTIEaY6YnBw8NOnT3fs2NHY2HjlypXIyEhfX19HR0d6K1sjq3H79u09e/bExcVxuVyOir179xJCxGKxl5dXXFxcZmZmU1NTWVkZfW2XL1+uOgj99Tk7O3f26AAAoNWQpwEAkG+//dbNzY0QEhQUNGfOnNjY2KioKELIqFGjiouL4+LiAgICCCHTp08vKCigd2lubnZ2dhYIBBMnThw6dOilS5eY18DWrl3r5eX14YcfOjo6hoaG0k+sMfUh1qxZY2lp6eTkNHPmzJqamu4+tVmzZuXn5zMvnp04ccLBwaGoqMjNze2LL75Q7Tl+/PgNGzaotuzYsSM8PDwkJMTCwsLT09POzi4jI8PAwIAQ0uElio6OXr9+fUREhLm5uUgk8vf3f/78OSFELpdXVla+aglpExMTFxcXgUAwZsyYu3fv/vbbb/SjibQRI0acO3fu/Pnz5ubmCxYsWLZs2XfffcdsZWvkq1evvvfee1ZWVllZWTdv3hSJRBMmTMjMzCSEqF/0jMPhJCcn+/j4LF++3NTU1MnJqbS0NCUlZeLEiardsrOzra2tu+ohTAAA0Bacvrl0ZlJS0uLFi/vmuQO89by9vQkhycnJ3XeI1atXJycnV1dXd98hOqThv2OFhYXDhw+Pj49fsmRJzwSmnlKpnDRpkq+v77JlyzByh6qrq21sbMLCwug0WA38XdMEh8NJTExUXeEQAKDXwnwaAMDr6LA4Ry/h4OAQEhISEhLS0NDAdiyktbX15MmTUqnUx8cHI2ti586dLi4ufn5+PX9oAABgF/I07eDm5tavXz8XF5eXbt27dy9dLeDgwYM9HNgbCgkJcXJyEgqFPB7PwcHhyy+/fNVPyU8//dTIyIjD4XSqMoFSqYyKivLw8OhsYDdv3vTx8RGLxTwez8LCYvTo0apL07Kia++Be/fuffHFFyNGjDAyMtLV1TU2Nh46dOisWbNeoyJfZ6n50lNSUiQSieprPHp6epaWlpMmTYqMjKSfmoPXsHnzZm9vbx8fH00KinSrjIyMlJSUtLQ09Uu69ZGRO7Rv376cnJyzZ89yudwePjQAALAOeZp2yM7OVn2Voo3AwMDff/+9J+PpKunp6Z9//nlJSUlVVVV4eHh0dDT9xFp7hw8fjouL69TgBQUF//Vf/7VhwwZNVm1SlZeX5+HhMXDgwEuXLtXV1f3+++/Tp0/PyMjo1CBdrgvvgSNHjjg7O+fm5u7bt6+srKyxsfHGjRuhoaG1tbV5eXldFO8rqfnSFyxYUFxcbG9vb2xsTFGUUqmsrKxMSkoSi8VBQUEjRoxQrT3Ioi1btsTHx9fV1YnF4h9//JHtcDTy9ddf+/n57dq1i90wpkyZcvToUXq9Moys3qlTp168eJGRkWFqatrDhwYAgN5Al0gDOzUAACAASURBVO0AoBM4HA7bIXQxQ0PDVatW0SXmFi1alJKSkpSUVFZW1qYs9Wu4efNmSEjImjVrGhsbO/vCxt69e01MTKKjo+mPQ4cODQ0NXbBgwRuG1CXe/B64evXqqlWrPD09z507p6v7//4FkEgkEonExMSEKZLRfTT/0jkcjomJyaRJkyZNmjRr1qzFixfPmjXr/v37xsbG3R2keuHh4eHh4ezG8BqmTp06depUtqMATc2ZM2fOnDlsRwEAAKzBfJo2efsefTl9+rRqHXALCwtCyKumvzqVoowePTolJeXjjz9mSvBprrq6uq6uTrUQn56e3s8//9zZcbrDm98DYWFhra2tu3btYpI0xrRp0z7//PM3HL9DnfrSGQsXLvT19a2srNS6h3sBAAAAXgPyNHV+/fXXcePG6evrC4VCZ2fn+vp6Qkhra+v27dttbW0FAsGoUaMSExMJIfv37+fz+ZaWlqtXrxaJRHw+38PDIysrixnqt99+c3JyMjY25vP5zs7O586dI4Ts2bNHX1/fyMiosrIyICDA2tr63r17L+1JKywsHDZsmIGBAV0K/PLly6+K/KVBauKHH35wdXXl8/kGBgZ2dnahoaGEEIqi9u3bN3z4cB6PZ2pqOnfu3Lt379L9Y2NjDQwM9PX1T506NWPGDKFQaGNjc+zYMXrr8OHDORyOjo7O2LFj6R/iX375JX1q33//ffujP3r0SCAQiMVi+iNFUZGRkY6Ojjwez9jYeOPGjRqeRYd++eUXNStWubm5NTY2Tp48+V//+tdLO2jvPSCXyy9evGhubj5u3Dj1l4itL10NenWytLS0DnsCAAAAaD2qT6J/s6rv09DQIBQKIyIimpqaKioq5s+f/+zZM4qiAgMDeTzejz/++Pz58y1btujo6GRnZ1MUtWrVKgMDg9u3bzc3N+fn57u5uRkZGZWWltKjJScn79y5s6amprq6evz48ebm5nT71q1bCSHr1q07cODA/Pnz79y586qeU6ZMkUgkDx48aGlpuXXr1rvvvsvn8+/fv09vpR9X++677+iPrwpSPXo1pF27dlVXV9fU1Pz1r3/9+OOPKYravn27np7eDz/8UFtbm5ubO2bMGAsLi4qKCtVTuHjxYl1dXWVl5cSJEw0MDORyOUVRCoXCzs7O1tZWoVAwR1m/fn1UVFT7ozc2NhoZGfn5+TEtW7du5XA433zzzfPnz2UyWUxMDCHkxo0bHZ6IqnfffXf06NFtGk+fPm1kZBQSEvLSXWQymaurK/1/ECcnp4iIiOrqatUO2nsP3L9/nxAyfvz4Dq8bW186RVHM+2lt0P+hZNCgQR0Gv3DhwoULF3bYTdtp8u8Y9B24HzRBCElMTGQ7CgAAjfTRf9M1+Xt269YtQsjp06dVG5uamvT19X18fOiPMpmMx+OtXbuWoqhVq1ap/rjMzs4mhHz11VftR6bfbKmsrKT++L3b1NT00hhUe06ZMkU138jNzSWEBAYG0h9Vf6OrCVINuVxuYmLi5eXFtCgUiujoaJlMZmhoyIxGUdS///1vQgiT5LQ5BTqbKiwspD/SuV9SUhL9sbGx0dbWtq6urn0AW7duHTp0aH19PRO2vr7++++/z3SgZ2y6JE/rkFwu/8tf/jJs2DA6W7O0tMzIyKA3afU9QNfh+NOf/qT+9Nn60mmvytMoiqLfWFMfPIU8Dfok3A+aQJ4GAFoEdUReSSKRWFpaLlmyZN26db6+vnZ2doSQe/fuyWSykSNH0n0EAsHAgQOZ58FUubq66uvrv3QT/YqRJosvqenp7OxsbGxM/1JvQ/MgVeXm5tbW1k6bNo1p6dev37p1665du9bQ0MDMLxFC3Nzc9PT0VJ/oU6Wnp0cIaWlpoT9++umnO3fuZGr6JSQkzJ07VygUttkrNTU1KSnp/PnzRkZGdEthYaFMJpsyZYr6sLsJl8v18/Pz8/PLysravXv3yZMnvb297927Z2pqqtX3gKGhIdHgZbD8/HxWvnT16JIw7cd5qfLy8qSkJE16ai96EYW3/jRBQz2wqAYAAPQk5GmvJBAI0tPTN23a9PXXX4eEhCxatCg+Pr6xsZEQsm3btm3btjE9RSLRS0fg8XjPnj2j//eZM2ciIyPz8/Pr6+uZn7MvpXlPLpf70g6dCpJBP1RmYmLSpr22tpYQQv++Z5iYmEilUvUD0gwNDVeuXBkZGfnvf/973Lhx3333Xfs65sePH9+3b19GRoaVlRXTWF5eTgjp37+/JkfpPu++++6JEyfWrl373XffXbp0af78+Vp9D9jZ2dGPSqoZk7D3patHh81Mcqp39erVxYsXaziyVusjpwkAANDXoI6IOiNGjPj5558fP34cFBSUmJi4d+9eOm1o86bNS/8rZktLS21trY2NDSGktLR03rx5AwcOzMrKqquri4iIeNURNe+pUChqampsbW3bb9I8SFX0z+Wqqqo27XTm1uYHOnNqmvDz8+NyuVFRUZmZmYMGDbK3t1fdeuDAgYSEhPT09Da/1/l8PiHkxYsXGh6lCy1YsEChUKi2fPLJJ+SPaSitvgd4PN60adOqqqpeWiKlpqbm008/Jex96er98ssvhJAZM2Zo0hnPPUJfo3m9KAAA0ArI017p8ePHt2/fJoT0799/165dY8aMuX379qBBg/h8fk5OToe7068zjR8/nhCSl5fX0tKydu1aiUTC5/PV1JfXvOelS5eUSuWYMWPab9I8SFV2dnZmZmbnz59v0z5y5EhDQ0PV9YWzsrLkcvnYsWM1HNnGxmbRokU//vhjcHCwv78/005RVFBQUF5e3smTJ9tM3dDH1dHR+fXXXzt1Fl3ixYsX9FfPuHfvHiFk1KhRpDOXt3feAzt37uTxeBs2bGhqamqz6datW3Sxfra+dDUqKiqioqJsbGyWLVum+V4AAAAAWgp52is9fvx49erVd+/elcvlN27cePjw4fjx4/l8/tKlS48dOxYbG1tfX9/a2lpeXv7kyRN6F6VS+fz5c4VCkZub6+/vb2trS1cSp2c8Lly40NzcXFBQ8KqXfDrsKZfL6+rqFArF9evX/fz8Bg8eTI/fhvogX4XH423ZsiUzM9PPz+/Ro0dKpVIqld6+fZvP5wcEBKSmpiYkJNTX1+fl5a1Zs0YkEq1atUrzixkQEKBQKJ4/fz558mSm8fbt23v27ImLi+NyuRwVe/fuJYT0799/wYIFP/7445EjR+rr63Nzcw8dOqT5EdVLS0tTU5efEDJv3rykpKTa2tq6urpTp05t2rRpzpw5dJ6m7feAi4vL0aNHb926NXHixLNnz9bV1bW0tDx48CAuLm758uX063BsfekMiqIaGhqUSiVFUc+ePUtMTJwwYUK/fv1Onjyp4ftpAAAAANqNzac02KPJ80IlJSUeHh6mpqb9+vWzsrLaunUrXWf8xYsXQUFBtra2urq6dC6Rn59PUdSqVau4XK61tbWurq5QKJw7d25RUREzWlBQkJmZmYmJibe397fffksIsbe3//zzzwUCASFk0KBBP/zwg5qepaWl8fHxXl5elpaWurq65ubmH3744cOHD+ldvvnmmwEDBhBCDAwM5s+frybIDn377bfOzs58Pp/P57/zzjsxMTEURSmVysjIyCFDhnC5XFNT03nz5t27d4/uHxMTo6+vTwgZMmRIUVHRoUOH6J/RgwcPZurF07y8vA4fPqzakpeX99J7MjIyku4glUo//fRTc3NzQ0PD9957b/v27YQQGxubmzdvdngiV65cmTBhAvPa2MCBAz08PH799Vd669mzZ42MjMLCwl667/nz5xcvXmxvb8/j8fT09BwdHXfu3Nnc3Mx0eAvugdLS0sDAQGdnZ0NDw379+pmYmLzzzjvLly//17/+RXdg5Uv/6aefRo0apa+vr6enp6OjQwihCzyOGzcuJCSkzeoIaqDeI/RBuB80QVDvEQC0B4eiqK5J+LRKUlLS4sWLu/bcV69enZycXF1d3YVjgnbBPdBL0HUmk5OT2Q6ke3XHv2OgvXA/aILD4SQmJi5atIjtQAAAOobnHruSJmXW4e2GewAAAAAA3hzytL7i7t27nFfz8fFhO8BOeJvOBQAAAACgPeRpXWPLli3x8fF1dXVisbj9UlG9wbBhw9Q8/3r8+HG2A+yE3nkuvf8egD7uwoULmzdvTklJkUgk9H/UoBecYEydOtXIyKhfv34jRoy4fv06K0G2tLRs375dIpHo6elZW1sHBga2KUx6+fLlCRMm6Ovri0SioKAgzZfu6L6RaUqlMioqysPDo017SEiIk5OTUCjk8XgODg5ffvllQ0ODaod//OMfbm5uRkZGgwcPXrp0aUVFBd3+008/RUREYIoeAKDv6sqX3bQH3rcGeIuhjkh727dvnz17dn19Pf3R3t7e3NycEHL69GnVbmlpaXPmzOniQDtj7dq1fD7/2LFj9fX1ly5dEgqFH330EbP11q1bAoEgODi4oaHh999/t7CwWLp0KesjUxR1//79CRMmEEJGjx7dZpOnp2dMTEx1dXV9fX1iYiKXy50+fTqzlf7vShEREbW1tTdu3JBIJC4uLi0tLfTW6OhoT0/P58+faxID/q5pgqCOCABojz76bzr+ngG8xXogT5PJZO7u7uwOpfm/Y7t27Ro6dGhTUxPTYm9vf/ToUR0dHWtr69raWqad3TytqKhIR0dn5cqVTMu2bdsIIbdv36Y/Ll68WCwW0ws2UBQVGRnJ4XDu3LnD4sgUReXk5MyfPz8hIcHFxaV9njZr1iy6VjCNrmBRWlpKf/Ty8rKysmKOS9d3vXz5MtPfz8/P3d2dydzUwN81TSBPAwAtguceAQA67ciRI5WVlb1tqJcqLCwMDg7+6quv+Hy+aruHh4e/v/+jR48CAwO77+idkp2drVQq3333XaZl+vTphJBz584RQhQKxZkzZzw9PZnF32fMmEFR1KlTp1gcmRAyevTolJSUjz/+mMfjtd96+vTpfv36MR8tLCwIITKZjP5YVlYmEomY4w4aNIgQ8vDhQ6b/zp07c3JyoqOjNYkEAADeJsjTAKCPoihq3759w4cP5/F4pqamc+fOvXv3Lr3Jz89PT09v4MCB9MfPPvvMwMCAw+FUVVURQvz9/QMCAoqKijgcjoODw/79+/l8vqWl5erVq0UiEZ/P9/DwYBYo79RQhJBffvlF/SLsnbV//36Koj744IP2m8LCwoYOHXr48OELFy509hLFxsYaGBjo6+ufOnVqxowZQqHQxsbm2LFjzL6tra3bt2+3tbUVCASjRo2iZ3vUoxfNo1cUpA0ZMoQQcufOHUJIcXFxQ0MDvRA8zd7enhCSm5vL4sid9ejRI4FAIBaL6Y8SiUQ1S6dfTpNIJEyLqampp6dndHQ0hYL7AAB9DPI0AOijdu7cuXnz5q1bt1ZWVmZmZpaVlU2cOPHp06eEkP3796uusBQTE/PVV18xH6Ojo2fPnm1vb09RVGFhoZ+fn6+vr0wmW7duXUlJyfXr1xUKxfvvv19WVtbZocgfSzsolcquOs0zZ844OjrSS5O3IRAIvv/+ex0dnRUrVjQ2NrbvoOYSrV27dv369U1NTUZGRomJiUVFRRKJZMWKFS0tLfS+mzZt2rNnT1RU1JMnT2bPnv3RRx9du3ZNfajDhg0jf+RONPolumfPnpE/chgjIyNmK5/PFwgEdDxsjdwpMpksPT19xYoVenp6dMuWLVsqKioOHDgglUrz8/Ojo6OnTZs2fvx41b3eeeedR48e3bx5s2uDAQCAXg55GgD0RU1NTfv27Zs/f/6SJUuMjY2dnZ0PHjxYVVV16NCh1xtQV1eXnndycnKKjY2VSqXx8fGvMc6sWbPq6+uDg4NfL4w2GhsbHzx4QM8OvZS7u/v69etLSko2bdrUZpOGl8jDw0MoFPbv39/Hx6exsbG0tJQQ0tzcHBsbO2/evAULFpiYmGzbto3L5XZ4QZydnadPnx4TE5Oent7c3FxRUZGamsrhcOjcjy7AqPoMISGEy+W2KdvYwyN3Snh4uEgkCgsLY1o8PT2DgoL8/PyEQuHIkSOlUunhw4fb7EVP/eXl5XVtMAAA0MshTwOAvig/P7+hocHV1ZVpcXNz09PTY55XfBOurq76+vrMI4IsqqyspCjqpZNpjLCwMEdHx5iYmMuXL6u2d/YS0XNEdOZz7949mUw2cuRIepNAIBg4cKAmF+T48ePe3t5//vOfzczMJkyYcOLECYqi6Lkv+v06hUKh2l8ul6s+zcjKyBpKTU1NSko6d+6c6sTd1q1bDx06dPHixYaGhuLiYg8PD3d3d3omlkF/fV0+uQcAAL0c8jQA6Itqa2sJIYaGhqqNJiYmUqm0S8bn8Xj0M3Xsam5upoNR04fP58fHx3M4nGXLlqnOIL3JJaKfoty2bRuzAP3Dhw+Z4hlqGBsbHzx4sLy8XCaTFRUVffPNN4QQKysrQgj9jl99fT3TWSaTNTc3i0SiDoft1pE1cfz48d27d2dkZNjZ2TGNT548iYiIWLly5eTJkw0MDMRicVxc3OPHjyMjI1X3pdNF+qsEAIC+A3kaAPRFJiYmhJA2KUdtba2Njc2bD97S0tJVQ70h+id+h2slu7u7b9iwoaCgIDQ0lGl8k0vUv39/QkhUVJRqfeErV650Nv7s7GxCiJeXFyFELBYbGRmp1kKk3+gbNWpUZ4ft1pHbO3DgQEJCQnp6Op0WMgoKClpbW1UbhUKhmZlZfn6+aje5XE7+swgKAAD0BcjTAKAvGjlypKGhoWpli6ysLLlcPnbsWPqjrq4uUxKjszIyMiiKYqpBvMlQb8jS0pLD4dTV1XXYMzQ0dNiwYTdu3GBaOrxEagwaNIjP5+fk5Lxe2Iy4uDixWOzp6UkI0dXVnTlzZmZmJlNkJS0tjcPhvLSUJYsjq6IoKigoKC8v7+TJk21mJgkhdMb75MkTpkUqldbU1NDV+Rn01zdgwIA3DAYAALQL8jQA6Iv4fH5AQEBqampCQkJ9fX1eXt6aNWtEItGqVavoDg4ODjU1NSdPnmxpaXn27JnqZAshxMzM7PHjxyUlJVKplM7BlErl8+fPFQpFbm6uv7+/ra2tr6/vawyVlpbWhXX59fX1JRJJeXm5JhckPj5etZZGh5dI/WhLly49duxYbGxsfX19a2treXk5nZD4+PgMGDDg+vXrL91x3LhxDx8+VCgUJSUlgYGBFy5cOHLkCFMdMTg4+OnTpzt27GhsbLxy5UpkZKSvr6+joyO9la2R1bh9+/aePXvi4uK4XC5Hxd69ewkhYrHYy8srLi4uMzOzqamprKyMvrbLly9XHYT++pydnTt7dAAA0G49uKZ2L0Kv5MN2FADQLRYuXLhw4cIOuymVysjIyCFDhnC5XFNT03nz5t27d4/ZWl1d7eXlxefzxWLxF198sXHjRkKIg4NDaWkpRVHXr18fPHiwQCB47733KioqVq1axeVyra2tdXV1hULh3Llzi4qKXm+os2fPGhkZhYWFdRi/hv+O+fn5cblcmUxGf0xNTaXLP1pYWHz++edtOm/cuHHOnDmaXKKYmBi6vsWQIUOKiooOHTokFAoJIYMHD75//z5FUS9evAgKCrK1tdXV1e3fv/+CBQvy8/Mpipo3bx4hZPv27S+N9v333zcxMdHV1TU1NZ01a1Z2dnabDr/++uu4ceN4PJ5IJNq4cWNzczOzia2Rr1y5MmHCBOZltoEDB3p4ePz6668URb2qSGNkZCS9b1VVlb+/v4ODA4/HMzQ0ZAqcqJo1a5a1tbVSqXzp0Rn4u6YJQkhiYiLbUQAAaIRD9cmlM5OSkhYvXtw3zx3greft7U0ISU5O7rEjrl69Ojk5ubq6useOSDT+d6ywsHD48OHx8fFLlizpmcDUUyqVkyZN8vX1XbZsGUbuUHV1tY2NTVhYWEBAgPqe+LumCQ6Hk5iYqLqkIQBAr4XnHgEAukCHtTrY4uDgEBISEhIS0tDQwHYspLW19eTJk1Kp1MfHByNrYufOnS4uLn5+fj1/aAAAYBfyNACAt9zmzZu9vb19fHw0KSjSrTIyMlJSUtLS0tQv6dZHRu7Qvn37cnJyzp49y+Vye/jQAADAOuRpAABvZMuWLfHx8XV1dWKx+Mcff2Q7nJf7+uuv/fz8du3axW4YU6ZMOXr0KL1eGUZW79SpUy9evMjIyDA1Ne3hQwMAQG+gy3YAAADaLTw8PDw8nO0oOjZ16tSpU6eyHQVoas6cOXPmzGE7CgAAYA3m0wAAAAAAAHoX5GkAAAAAAAC9C/I0AAAAAACA3gV5GgAAAAAAQO/Sp+uI0IvhAsBb5urVq6QP/B+8vLyc9IHTBA3R9wMAALw1+mieNmjQoIULF7IdBUAflZGRYWdnZ2dn103jjx8/vptG7lVsbGzw7xgwcD8AALxl+mie5u7unpyczHYUAH2Up6fnsGHD/vrXv7IdCAAAAEAvhffTAKCnubm5ZWdnsx0FAAAAQO+FPA0AetrYsWNv3brV1NTEdiAAAAAAvRTyNADoaW5ubi0tLbm5uWwHAgAAANBLIU8DgJ5mb29vZmaGRx8BAAAAXgV5GgD0NA6HM2bMmGvXrrEdCAAAAEAvhTwNAFjg5uaGPA0AAADgVZCnAQALXF1d79y5I5VK2Q4EAAAAoDdCngYALHB1dVUqlTk5OWwHAgAAANAbIU8DABbY2tpaWlqilAgAAADASyFPAwB2uLq64hU1AAAAgJdCngYA7EApEQAAAIBXQZ4GAOxwdXUtLCysqalhOxAAAACAXgd5GgCww83NjaKo69evsx0IAAAAQK+DPA0A2DFgwAAbGxs8+ggAAADQHvI0AGANXlEDAAAAeCnkaQDAmrFjxyJPAwAAAGgPeRoAsMbNze3hw4eVlZVsBwIAAADQuyBPAwDWuLq6cjgcTKkBAAAAtIE8DQBYY2ZmJhaLkacBAAAAtIE8DQDYhFIiAAAAAO0hTwMANrm6umZnZ7MdBQAAAEDvgjwNANjk6upaUVHx6NEjtgMBAAAA6EWQpwEAm8aOHaujo4MpNQAAAABVyNMAgE1GRkZDhw7FK2oAAAAAqpCnAQDLUEoEAAAAoA3kaQDAMrqUCEVRbAcCAAAA0FsgTwMAlrm6utbU1Dx48IDtQAAAAAB6C+RpAMCyd955h8vl4tFHAAAAAAbyNABgmUAgcHJyQp4GAAAAwECeBgDsc3V1RZ4GAAAAwECeBgDso/M0pVLJdiAAAAAAvQLyNABgn6urq1QqvX//PtuBAAAAAPQKumwHAABARo0axePxrl27JhQKr/0hODjY3d2d7dAAAAAAWIA8DQDYVFVVRWdlhoaGa9asaWhoIITo6enJ5fIDBw6wHR0AAAAAO5CnAQA7jh8/vnHjxvLyckKInp6eQqFg3k+Ty+X9+vWztbVlNUAAAAAA1uD9NABgx7Rp02QyGYfDIYTI5fI2RUQGDhzI5XJZCg0AAACAZcjTAIAdpqamkZGRr9o6dOjQngwGAAAAoFdBngYArFm6dKmrq2v7eTMul+vo6MhKSAAAAAC9AfI0AGANh8M5ePBga2tr+3aJRMJKSAAAAAC9AfI0AGDTmDFjVqxY0WZKraWlxd7enq2QAAAAAFiHPA0AWLZr1y5DQ0O6oAiNoijkaQAAANCXIU8DAJaZmppGRESo5mmEELFYzFY8AAAAAKxDngYA7Fu+fLmLi4uu7v9b0dHExEQoFLIbEgAAAACLkKcBAPt0dHQOHTrEFBRBEREAAADo45CnAUCvMHbs2E8//ZTL5ero6KAoPwAAAPRxyNMAoLfYvXu3vr6+Uql0cHBgOxYAAAAANumyHUDvkpSUxHYIAH3aokWL4uLiqqqq8H9GAK2waNEitkMAAHg7cSiKYjuGXqRNxTkAAABQQ7t+RXA4nMTEROSWAKAVMJ/WFv4FB2BXVlbWoEGDrKys2A6kE7y9vQkhycnJbAfSvZKSkhYvXqxdv8uh+9D3A9tRAAC8tZCnAUDv8u6777IdAgAAAADLUEcEAAAAAACgd0GeBgAAAAAA0LsgTwMAAAAAAOhdkKcBAAAAAAD0LsjTAAAAAAAAehfkaQAA7Dh79qyxsfHPP//MdiDd5cKFC5s3b05JSZFIJBwOh8PhfPLJJ6odpk6damRk1K9fvxEjRly/fp2VIFtaWrZv3y6RSPT09KytrQMDA5uamlQ7XL58ecKECfr6+iKRKCgo6MWLF6yPTFMqlVFRUR4eHm3aQ0JCnJychEIhj8dzcHD48ssvGxoaVDv84x//cHNzMzIyGjx48NKlSysqKuj2n376KSIiorW1tVNhAABAN0GeBgDAjrd7IbIdO3bs379/y5YtCxYsKC4utre3Nzc3T0hIOHPmDNPn/PnzycnJs2fPzs/PHzNmDCtx+vv7R0ZGhoeHV1dXHz16NC4u7tNPP2W25ufnT506dcqUKc+ePUtNTf3b3/62Zs0a1kcmhBQUFPzXf/3Xhg0bZDJZm03p6emff/55SUlJVVVVeHh4dHQ0vb4fLTEx8eOPP/b29i4vLz916lRmZuaMGTMUCgUh5IMPPuDz+VOmTKmtrdU8EgAA6C4UqCCEJCYmsh0FAGiZhQsXLly4kO0oXkkmk7m7u7/5OImJiRr+1di1a9fQoUObmpqYFnt7+6NHj+ro6FhbW9fW1jLtaWlpc+bMefPYXk9RUZGOjs7KlSuZlm3bthFCbt++TX9cvHixWCxWKpX0x8jISA6Hc+fOHRZHpigqJydn/vz5CQkJLi4uo0ePbrN11qxZCoWC+bho0SJCSGlpKf3Ry8vLysqKOe63335LCLl8+TLT38/Pz93dvaWlpcMwNL8feg/8lQcALYL5NACAt9yRI0cqKyt77HCFhYXBwcFfffUVn89Xbffw8PD393/06FFgYGCPBaNedna2UqlUXVp9+vTphJBz584RQhQKxZkzZzw9PTkcDr11xowZka9glwAAIABJREFUFEWdOnWKxZEJIaNHj05JSfn44495PF77radPn+7Xrx/z0cLCghDCTLuVlZWJRCLmuIMGDSKEPHz4kOm/c+fOnJyc6OhoTSIBAIDugzwNAIAFly9ftrW15XA49IRGbGysgYGBvr7+qVOnZsyYIRQKbWxsjh07Rnfev38/n8+3tLRcvXq1SCTi8/keHh5ZWVn0Vj8/Pz09vYEDB9IfP/vsMwMDAw6HU1VVRQjx9/cPCAgoKiricDgODg6EkF9++UUoFH799dfddGr79++nKOqDDz5ovyksLGzo0KGHDx++cOHCS/elKGrfvn3Dhw/n8XimpqZz5869e/cuvUn9JSKEtLa2bt++3dbWViAQjBo1ip7tUU9HR4cQIhAImJYhQ4YQQu7cuUMIKS4ubmhosLW1Zbba29sTQnJzc1kcubMePXokEAjEYjH9USKRqCbt9MtpEomEaTE1NfX09IyOjqbe6udyAQB6P+RpAAAseO+9937//Xfm49q1a9evX9/U1GRkZJSYmFhUVCSRSFasWNHS0kII8fPz8/X1lclk69atKykpuX79ukKheP/998vKyggh+/fvp59to8XExHz11VfMx+jo6NmzZ9vb21MUVVhYSAihC0UolcpuOrUzZ844Ojrq6+u33yQQCL7//nsdHZ0VK1Y0Nja277Bz587Nmzdv3bq1srIyMzOzrKxs4sSJT58+JR1dIkLIpk2b9uzZExUV9eTJk9mzZ3/00UfXrl1TH+qwYcPIH7kTzdzcnBDy7Nkz8kcOY2RkxGzl8/kCgYCOh62RO0Umk6Wnp69YsUJPT49u2bJlS0VFxYEDB6RSaX5+fnR09LRp08aPH6+61zvvvPPo0aObN292bTAAANApyNMAAHoRDw8PoVDYv39/Hx+fxsbG0tJSZpOuri490eTk5BQbGyuVSuPj41/jELNmzaqvrw8ODu66qP9/jY2NDx48oGeHXsrd3X39+vUlJSWbNm1qs6mpqWnfvn3z589fsmSJsbGxs7PzwYMHq6qqDh06pNrtpZeoubk5NjZ23rx5CxYsMDEx2bZtG5fL7fD6ODs7T58+PSYmJj09vbm5uaKiIjU1lcPh0LkfXYBR9RlCQgiXy21TtrGHR+6U8PBwkUgUFhbGtHh6egYFBfn5+QmFwpEjR0ql0sOHD7fZi576y8vL69pgAACgU5CnAQD0RvQECDNZ1Iarq6u+vj7zTGDvUVlZSVHUSyfTGGFhYY6OjjExMZcvX1Ztz8/Pb2hocHV1ZVrc3Nz09PSYJzzbUL1E9+7dk8lkI0eOpDcJBIKBAwdqcn2OHz/u7e395z//2czMbMKECSdOnKAoip77ot+vo2shMuRyuerTjKyMrKHU1NSkpKRz586pTtxt3br10KFDFy9ebGhoKC4u9vDwcHd3pydmGfTX1+WTewAA0CnI0wAAtBKPx6MfoutVmpubCSEvrW/B4PP58fHxHA5n2bJlqjNIdDl4Q0ND1c4mJiZSqbTD49JPUW7bto3zh4cPH7avWd+esbHxwYMHy8vLZTJZUVHRN998QwixsrIihNCv/NXX1zOdZTJZc3OzSCTqcNhuHVkTx48f3717d0ZGhp2dHdP45MmTiIiIlStXTp482cDAQCwWx8XFPX78ODIyUnVfOl2kv0oAAGAL8jQAAO3T0tJSW1trY2PDdiBt0T/xO1wr2d3dfcOGDQUFBaGhoUyjiYkJIaRNVqbhafbv358QEhUVpVrR+MqVK52NPzs7mxDi5eVFCBGLxUZGRqq1EOkX/EaNGtXZYbt15PYOHDiQkJCQnp5Op4WMgoKC1tZW1UahUGhmZpafn6/aTS6Xk/8sggIAAD0PeRoAgPbJyMigKIop/6Crq/uqJyR7mKWlJYfDqaur67BnaGjosGHDbty4wbSMHDnS0NBQtfhHVlaWXC4fO3Zsh6MNGjSIz+fn5OS8XtiMuLg4sVjs6elJCNHV1Z05c2ZmZiZTcyUtLY3D4by0lCWLI6uiKCooKCgvL+/kyZNtZiYJIXTG++TJE6ZFKpXW1NTQ1fkZ9Nc3YMCANwwGAADeBPI0AADtoFQqnz9/rlAocnNz/f39bW1tfX196U0ODg41NTUnT55saWl59uyZ6kQNIcTMzOzx48clJSVSqbSlpSUtLa376vLr6+tLJJLy8vIOe9JPP6rW0uDz+QEBAampqQkJCfX19Xl5eWvWrBGJRKtWrdJktKVLlx47diw2Nra+vr61tbW8vJxOSHx8fAYMGHD9+vWX7jhu3LiHDx8qFIqSkpLAwMALFy4cOXKEqY4YHBz89OnTHTt2NDY2XrlyJTIy0tfX19HRkd7K1shq3L59e8+ePXFxcVwul6Ni7969hBCxWOzl5RUXF5eZmdnU1FRWVkZf2+XLl6sOQn99zs7OnT06AAB0IeRpAAAs+Pbbb93c3AghQUFBc+bMiY2NjYqKIoSMGjWquLg4Li4uICCAEDJ9+vSCggJ6l+bmZmdnZ4FAMHHixKFDh166dIl5DWzt2rVeXl4ffviho6NjaGgo/cQaUx9izZo1lpaWTk5OM2fOrKmp6e5TmzVrVn5+PvPi2YkTJxwcHIqKitzc3L744gvVnuPHj9+wYYNqy44dO8LDw0NCQiwsLDw9Pe3s7DIyMgwMDAghHV6i6Ojo9evXR0REmJubi0Qif3//58+fE0LkcnllZeWrlpA2MTFxcXERCARjxoy5e/fub7/9Rj+aSBsxYsS5c+fOnz9vbm6+YMGCZcuWfffdd8xWtka+evXqe++9Z2VllZWVdfPmTZFINGHChMzMTEKI+kXPOBxOcnKyj4/P8uXLTU1NnZycSktLU1JSJk6cqNotOzvb2tq6qx7CBACA18PBQpaqOBxOYmKi6kpEAAAd8vb2JoQkJyd33yFWr16dnJxcXV3dfYfoUFJS0uLFizv8q1FYWDh8+PD4+PglS5b0TGDqKZXKSZMm+fr6Llu2DCN3qLq62sbGJiwsjE6D1dDwfuhV8FceALQI5tMAALRDh8U5egkHB4eQkJCQkJCGhga2YyGtra0nT56USqU+Pj4YWRM7d+50cXHx8/Pr+UMDAIAq5Gmd4+bm1q9fPxcXl+4YfOnSpXw+n8PhvB3VkPfu3UtXFDh48CDdcvbsWWNj459//rlLxu/a0dSIiIgYNmyYQCAwMDAYNmxYcHCwajVtNVJSUiQSieorIrq6uhYWFn/6059SU1O7Kjz1t41qDJ988onqpqlTpxoZGfXr12/EiBGv8RpMl3hrbhJoY/Pmzd7e3j4+PpoUFOlWGRkZKSkpaWlp6pd06yMjd2jfvn05OTlnz57lcrk9fGgAAGgDeVrnZGdnq75g0LXi4+MDAwO7afCeFxgY+Pvvv6u2dO3jMT32sM1vv/22YsWK0tLSp0+fhoaGRkRELFy4UJMdFyxYUFxcbG9vb2xsTFcJf/bsWWJi4qNHjxYsWJCYmNgl4am/bZgYzM3NExISzpw5w2w6f/58cnLy7Nmz8/Pzx4wZ0yXBdNZbc5N0ty1btsTHx9fV1YnF4h9//JHtcDTy9ddf+/n57dq1i90wpkyZcvToUXq9Moys3qlTp168eJGRkWFqatrDhwYAgPaQp70ODofT2V2ampo8PDy6IxgtMmvWrLq6utmzZ7/e7m2u4RuOpjk9Pb3PPvusf//+hoaG3t7ec+fO/ec//6la2FpzpqamU6ZM+ctf/kIISUpK6rB/F942+/fv19HRWbVqFevzG+pp6U3S3cLDw1+8eEFR1IMHDzT8zwS9wdSpU3fv3s12FKCpOXPmbN68WbUCJwAAsAh52ut4jQdCjhw5UllZqWHn18gD+4JOXcMulJqayufzmY/W1taEkDd58cbOzo4QUltb22HPLrxtPDw8/P39Hz169DbN2bbH1k0CAAAA0LWQp72OwsLCYcOGGRgY0AWyL1++zGz67bffnJycjI2N+Xy+s7PzuXPnCCH+/v4BAQFFRUUcDsfBwYHu+cMPP7i6uvL5fAMDAzs7u9DQULpdR0fnzJkzM2bMMDY2FolEf/vb3zQJKTY21sDAQF9f/9SpUzNmzBAKhTY2NseOHWM6UBS1b9++4cOH83g8U1PTuXPn3r17l960Z88efX19IyOjysrKgIAAa2vrNWvWGBgY6OjojB07dsCAAVwu18DAYMyYMRMnTqQXkzUxMfnyyy/Vn3Ubly9ftrW15XA43377LX0NOe3885//1PAathlN/Ql2eHE6paCgwMTEZPDgwfTHX375pbNLUeXm5hJC6OVuaT1z24SFhQ0dOvTw4cMXLlx4aWC4SbrqJgEAAAB4UxSoIIQkJiaq7zNlyhSJRPLgwYOWlpZbt269++67fD7//v379Nbk5OSdO3fW1NRUV1ePHz/e3Nycbl+wYIG9vT0zCL0K0K5du6qrq2tqav76179+/PHHFEVt3bqVEHLx4sXa2tqampqZM2fyeLzGxkZNgmf2raurq6ysnDhxooGBgVwup7du375dT0/vhx9+qK2tzc3NHTNmjIWFRUVFheq+69atO3DgwPz58+/cubNjxw5CSFZWVmNjY1VV1fTp0wkhZ86cefbsWWNjI10KLCcnR/1Z04safffdd/RHeimnAwcO0Js2bdpEn9qTJ09MTU09PDxaW1s1v4aqo2l4gq+6OJqQy+Xl5eUHDhzg8Xg//PAD03769GkjI6OQkJBX7aj6fppMJktLSxs8ePDUqVMbGhqYPt1929jb2z948ICiqN9//11HR8fOzo4+elpa2pw5c5huuEle+yZZuHDhwoULNemp1eiXKtmOAnoLbbwfNPkrDwDQS2jZv7DdTcM8bfTo0cxHem4kMDCwfc/w8HBCSGVlJfWfPx/lcrmJiYmXlxfTU6FQREdHU3/8UmxqaqLb//d//5cQcuvWLU2Cb7NvTEwMIaSwsJCiKJlMZmho6OPjw3T+97//TQhhsos2+1IURf8El0ql9Me///3vhJC8vDzV3Y8fP67+rNX8BFc1b948Pp9/9+5d9aOp+Qne2RNUvTgaGjBgACHE3Nz8L3/5S6cSPHt7+zb/ccTZ2fnvf/87/bqR5qf8JrcNk6dRFEWvifT5559T/5mn4SZ5k5sEeRr0Qdp4PyBPAwAtovsaU3CgytnZ2djYmM7W2qBfY2u/5FFubm5tbe20adOYln79+q1bt+5VI7S0tLxGYHp6esy++fn5DQ0Nrq6uzFY3Nzc9Pb2srKxOjaZQKDoM7FVn/SpJSUknTpyIiIhwdHR87dE6e4KqF0dDZWVltbW1N27c2Lx586FDh9LT0y0tLTXc19jYmH4bTaFQPH369Pz5835+fuHh4ZcvX7awsGjTubtvm7CwsNOnT8fExCxevFi1HTdJG529Sa5evUqvdv0WKy8vJ38s6g1A3w8AANBN8H5aF+ByucyPuTNnzkyaNKl///48Hk/15RxV9OpbJiYmPRYhnSQYGhqqNpqYmEil0i4ZX5Ozfqnq6uovvvjCzc2NnuR57dG6+wQJIVwut3///lOnTj1+/Hh+fj49h9NZurq61tbWS5cu3bt3771795iS5T152/D5/Pj4eA6Hs2zZsqamJqYdNwkAvN2USiUhREcHv3wAQDtgPu1NKRSKmpoaW1tbQkhpaem8efPmz5//t7/9zcrK6sCBAy/9BWllZUUIqaqq6rEg6R/3bX6P1tbW2tjYvPngGp71S61bt662tjY9PZ2pBP16o3XrCbbh4ODQr1+//Pz8NxnE2dmZEHL79m3Cxm3j7u6+YcOGvXv3hoaG0rcuwU3yxsaPH5+cnNwlQ/VaSUlJixcvfutPEzRE3w9sR9EJ9Gy/ri5++QCAdsB/VXpTly5dUiqV9DLBeXl5LS0ta9eulUgkfD7/VXXS7ezszMzMzp8/32NBjhw50tDQ8Nq1a0xLVlaWXC4fO3bsmw+u4Vm3d+bMmaNHjwYHB48YMYJu2bhx4+uN1n0nWF1d/dFHH6m2FBQUtLa2Dho06E2G/b//+z9CCP0UHyu3TWho6LBhw27cuMG04CYBgLcb/XQ08jQA0BbI016HXC6vq6tTKBTXr1/38/MbPHiwr68vIYSemrhw4UJzc3NBQYHqey9mZmaPHz8uKSmRSqU6OjpbtmzJzMz08/N79OiRUqmUSqX01Eo34fP5AQEBqampCQkJ9fX1eXl5a9asEYlEq1atevPB1Zy1GvX19atXr3Zxcdm0aRMhpLm5+dq1azk5ORpewzZvDXXfCRoYGJw/fz49Pb2+vr6lpeXGjRv/8z//Y2BgsGHDBrpDWlqaJnX5m5qalEolRVGPHz+Oj4/ftm2bhYXF+vXrCUu3Df30o+qCtrhJAODtRs+nYSFvANAabBcy6V2IBpWg4uPjvby8LC0tdXV1zc3NP/zww4cPHzJbg4KCzMzMTExMvL296VWb7O3tS0tLr1+/PnjwYIFA8N5779F1wL/99ltnZ2c+n8/n8995552YmJiIiAiBQEAIGTJkSFFRUUJCgqmpKSHExsamw5KPMTEx+vr6zL6HDh0SCoWEkMGDB9NrBiiVysjIyCFDhnC5XFNT03nz5t27d4/elznuoEGD6Irz0dHR9Gh2dna//fbb7t27jY2NCSEDBgw4evTo8ePH6eKHpqamx44de9VZ+/v7090MDAzmz59/4MCBgQMHEkL09fU/+OCDvXv3tr8bZ86cqeE13LZtm+po6k+ww4uj3gcffCAWiw0NDXk8nr29vY+PD1PSkKKos2fPGhkZhYWFtd8xNTW1fbFHHo83ZMiQtWvXlpaW9sBtw8RgYWFB13hUtXHjRtW6/LhJXvsmQb1H6IO07n54/vw5IeT8+fNsBwIAoBEORVGdT+7eWhwOJzExcdGiRWwHAgDahC6B+Na/uEW/j4S/GkDTuvuhqqqqf//+Fy9enDx5MtuxAAB0DM89AgAAwNsP76cBgHZBnqYd7t69y3k1Hx8ftgPUVriwAN3nwoULmzdvTklJkUgk9P+nPvnkE9UOU6dONTIy6tev34gRI65fv85KkC0tLdu3b5dIJHp6etbW1oGBgarrVRBCLl++PGHCBH19fZFIFBQU9OLFC9ZHpimVyqioKA8PjzbtISEhTk5OQqGQx+M5ODh8+eWXDQ0Nqh3+8Y9/uLm5GRkZDR48eOnSpRUVFXT7Tz/9FBERofnChloH76cBgJZh+bnLXoZo8H4aAEAbeD+tve3bt8+ePbu+vp7+aG9vb25uTgg5ffq0are0tDTVlyR73tq1a/l8/rFjx+rr6y9duiQUCj/66CNm661btwQCQXBwcENDw++//25hYbF06VLWR6Yo6v79+xMmTCCEjB49us0mT0/PmJiY6urq+vr6xMRELpc7ffp0Zuvx48cJIREREbW1tTdu3JBIJC4uLi0tLfTW6OhoT0/P58+faxKD1r2f9vDhQ0LI1atX2Q4EAEAj2vQvbA9AngYAr6EH8jSZTObu7s7uUJr/Lt+1a9fQoUObmpqYFnt7+6NHj+ro6FhbW9fW1jLt7OZpRUVFOjo6K1euZFq2bdtGCLl9+zb9cfHixWKxmC7WSlFUZGQkh8O5c+cOiyNTFJWTkzN//vyEhAQXF5f2edqsWbMUCgXzkX7jmilc5OXlZWVlxRyXLsNz+fJlpr+fn5+7uzuTuamhdXlaUVERISQ7O5vtQAAANILnHgEAtMCRI0cqKyt721AvVVhYGBwc/NVXX/H5fNV2Dw8Pf3//R48eBQYGdt/ROyU7O1upVL777rtMy/Tp0wkh586dI4QoFIozZ854enoya/TNmDGDoqhTp06xODIhZPTo0SkpKR9//DGPx2u/9fTp06qP9llYWBBCZDIZ/bGsrEwkEjHHpZeCpCeaaDt37szJyYmOjtYkEu2C99MAQLsgTwMA6CEURe3bt2/48OE8Hs/U1HTu3Ll3796lN/n5+enp6dELCRBCPvvsMwMDAw6HU1VVRQjx9/cPCAgoKiricDgODg779+/n8/mWlparV68WiUR8Pt/Dw4NZR65TQxFCfvnlF03WANTc/v37KYr64IMP2m8KCwsbOnTo4cOHL1y40NlLFBsba2BgoK+vf+rUqRkzZgiFQhsbm2PHjjH7tra2bt++3dbWViAQjBo1ip7tUU9HR4cQQq85QRsyZAgh5M6dO4SQ4uLihoYGer0+Gr3KRW5uLosjd9ajR48EAoFYLKY/SiQS1SydfjlNIpEwLaampp6entHR0ZT2FHLUEN5PAwDtgjwNAKCH7Ny5c/PmzVu3bq2srMzMzCwrK5s4ceLTp08JIfv371ddESQmJuarr75iPkZHR8+ePdve3p6iqMLCQj8/P19fX5lMtm7dupKSkuvXrysUivfff7+srKyzQ5E/JhmUSmVXneaZM2ccHR3p9ejaEAgE33//vY6OzooVKxobG9t3UHOJ1q5du379+qamJiMjo8TExKKiIolEsmLFCmZB802bNu3ZsycqKurJkyezZ8/+6KOPrl27pj7UYcOGkT9yJxr9Et2zZ8/IHzmMkZERs5XP5wsEAjoetkbuFJlMlp6evmLFCj09Pbply5YtFRUVBw4ckEql+fn50dHR06ZNGz9+vOpe77zzzqNHj27evNm1wbCOvlW4XC7bgQAAaAR5GgBAT2hqatq3b9/8+fOXLFlibGzs7Ox88ODBqqqqQ4cOvd6Aurq69LyTk5NTbGysVCqNj49/jXFmzZpVX18fHBz8emG00djY+ODBg/YrvDPc3d3Xr19fUlKyadOmNps0vEQeHh5CobB///4+Pj6NjY2lpaWEkObm5tjY2Hnz5i1YsMDExGTbtm1cLrfDC+Ls7Dx9+vSYmJj09PTm5uaKiorU1FQOh0P/oKcLMLaZfuFyuW3KNvbwyJ0SHh4uEonCwsKYFk9Pz6CgID8/P6FQOHLkSKlUevjw4TZ70VN/eXl5XRsM6+i6l4aGhmwHAgCgEeRpAAA9IT8/v6GhwdXVlWlxc3PT09Njnld8E66urvr6+swjgiyqrKykKOqlk2mMsLAwR0fHmJiYy5cvq7Z39hLRc0R05nPv3j2ZTDZy5Eh6k0AgGDhwoCYX5Pjx497e3n/+85/NzMwmTJhw4sQJiqLouS/6/Tr6YTmGXC5XfZqRlZE1lJqampSUdO7cOdWJu61btx46dOjixYsNDQ3FxcUeHh7u7u70TCyD/vq6fHKPdcjTAEC7IE8DAOgJtbW1pN1vRBMTE6lU2iXj83g8+pk6djU3N9PBqOnD5/Pj4+M5HM6yZctUZ5De5BLRT1Fu27aNWf/w4cOHTPEMNYyNjQ8ePFheXi6TyYqKir755htCiJWVFSGEfsevvr6e6SyTyZqbm0UiUYfDduvImjh+/Pju3bszMjLs7OyYxidPnkRERKxcuXLy5MkGBgZisTguLu7x48eRkZGq+9LpIv1Vvk3om8TAwIDtQAAANII8DQCgJ5iYmBBC2qQctbW1NjY2bz54S0tLVw31huif+B2ulezu7r5hw4aCgoLQ0FCm8U0uUf/+/QkhUVFRqhWNr1y50tn4s7OzCSFeXl6EELFYbGRkpFoLkX6jb9SoUZ0dtltHbu/AgQMJCQnp6el0WsgoKChobW1VbRQKhWZmZvn5+ard5HI5+c8iKG+HhoYGHo+H99MAQFsgTwMA6AkjR440NDRUrWyRlZUll8vHjh1Lf9TV1WVKYnRWRkYGRVFMNYg3GeoNWVpacjicurq6DnuGhoYOGzbsxo0bTEuHl0iNQYMG8fn8nJyc1wubERcXJxaLPT09CSG6urozZ87MzMxkiqykpaVxOJyXlrJkcWRVFEUFBQXl5eWdPHmy/QN+dMb75MkTpkUqldbU1NDV+Rn01zdgwIA3DKa3aWxsxEOPAKBFkKcBAPQEPp8fEBCQmpqakJBQX1+fl5e3Zs0akUi0atUquoODg0NNTc3JkydbWlqePXumOtlCCDEzM3v8+HFJSYlUKqVzMKVS+fz5c4VCkZub6+/vb2tr6+vr+xpDpaWldWFdfn19fYlEUl5erskFiY+PV62l0eElUj/a0qVLjx07FhsbW19f39raWl5eTickPj4+AwYMuH79+kt3HDdu3MOHDxUKRUlJSWBg4IULF44cOcJURwwODn769OmOHTsaGxuvXLkSGRnp6+vr6OhIb2VrZDVu3769Z8+euLg4LpfLUbF3715CiFgs9vLyiouLy8zMbGpqKisro6/t8uXLVQehvz5nZ+fOHr2Xa2howEOPAKBFkKcBAPSQHTt2hIeHh4SEWFhYeHp62tnZZWRkMD8c165d6+Xl9eGHHzo6OoaGhtJPnTE1HtasWWNpaenk5DRz5syamhpCSHNzs7Ozs0AgmDhx4tChQy9dusS8FdbZobrWrFmz8vPzmRfPTpw44eDgUFRU5Obm9sUXX6j2HD9+/IYNGzS8RLGxsVFRUYSQUaNGFRcXx8XFBQQEEEKmT59eUFBACImOjl6/fn1ERIS5ublIJPL393/+/DkhRC6XV1ZWvmoJaRMTExcXF4FAMGbMmLt37/7222/0o4m0ESNGnDt37vz58+bm5gsWLFi2bNl3333HbGVr5KtXr7733ntWVlZZWVk3b94UiUQTJkzIzMwkhKhf9IzD4SQnJ/v4+CxfvtzU1NTJyam0tDQlJWXixImq3bKzs62trbvqIczeo6GhAfNpAKBFOG/fQpZvgsPhJCYmqi49BADQIW9vb0JIcnJyjx1x9erVycnJ1dXVPXZEQkhSUtLixYs7/KtRWFg4fPjw+Pj4JUuW9Exg6imVykmTJvn6+i5btgwjd6i6utrGxiYsLIxOg9XQ8H7oPTZu3JiZmdklFVYBAHoA5tMAALRSh7U62OLg4BASEhISEkKXQWdXa2vryZMnpVKpj48PRtbEzp07XVxc/Pz8ev7Q3a2xsRHPPQKAFkGeBgAAXWzz5s3e3t4+Pj6aFBTpVhkZGSkpKWlpaerYIFMYAAAgAElEQVSXdOsjI3do3759OTk5Z8+efSuLIuK5RwDQLsjTAAC0zJYtW+Lj4+vq6sRi8Y8//sh2OC/39ddf+/n57dq1i90wpkyZcvToUXq9Moys3qlTp168eJGRkWFqatrDh+4ZyNMAQLvosh0AAAB0Tnh4eHh4ONtRdGzq1KlTp05lOwrQ1Jw5c+bMmcN2FN2osrLS1dWV7SgAADSF+TQAAAB4+1VWVtLroQMAaAXkaQAAAPD2e/bsGfI0ANAiyNMAAADgLSeXy+vq6iwtLdkOBABAU8jTAAAA4C1XWVlJURTyNADQIsjTAAAA4C1XWVlJCMFzjwCgRTgURbEdQy/C4XDYDgEAAEBraMuviHPnzk2fPr22ttbY2JjtWAAANIK6/P8hMTGR7RAAoBOKioq2bNkSGRlpa2vLdiwA0HtVVlbq6ekJhUK2AwEA0BTytP+waNEitkMAgE6gKComJubFixf4Py8AqFFZWWlpaYmnZgBAi+D9NADQYhwOZ+bMmT///DPbgQBAr4ai/ACgdZCnAYB2mz17dnZ2dkVFBduBAEDvVVZWZmNjw3YUAACdgDwNALTbn/70Jz6ff+bMGbYDAYDeq7i4WCKRsB0FAEAnIE8DAO0mEAgmT56MRx8BQI3i4mKxWMx2FAAAnYA8DQC03uzZs//5z3/KZDK2AwGA3qixsfHZs2eYTwMA7YI8DQC03n//9383NTVlZGSwHQgA9EbFxcUURWE+DQC0C/I0ANB6VlZWY8aMwaOPAPBSxcXFhBA7Ozu2AwEA6ATkaQDwNpg9e/ZPP/1EURTbgQBAr/PgwYMBAwYYGhqyHQgAQCcgTwOAt8EHH3zw+PHjnJwctgMBgF7nwYMHeDkNALQO8jQAeBu4uLjY2Njg0UcAaA9F+QFAGyFPA4C3Aef/Y+/OA6nK//+Bv6/12pdKiZSlTZRpG5S0TKtRqci070oN2kmLJKM0iOHTpEYzyRqD0jYtkrZRUUZToRRKStlCLvf8/ji/z/3ej8S1XIfr+fir836/z/u8zjm67st5n/ebxfr++++RpwHAl3JycjCJCAB0OsjTAEBEWFpa3r9/v6CggOlAAKADqaqqevbs2dChQ5kOBACgeZCnAYCImDRpkpycXGJiItOBAEAH8ujRo7q6OiMjI6YDAQBoHuRpACAipKWlJ02ahKGPAMAvPT1dXl5eV1eX6UAAAJoHeRoAiA5LS8srV65UVlYyHQgAdBQPHz4cNmyYmBi+8ABAJ4OPLQAQHZaWlp8/f75y5QrTgQBAR5Geno5BjwDQGSFPAwDRoaamNnLkSAx9BAAal8vNyMgYNmwY04EAADQb8jQAECmWlpZnz56lKIrpQACAeVlZWRUVFXieBgCdEfI0ABApM2fOfPPmzf3795kOBACYl56eLi4uPmTIEKYDAQBoNuRpACBShg4d2q9fPwx9BABCSFpa2qBBg2RlZZkOBACg2ZCnAYCosbCwQJ4GAISQ69evm5mZMR0FAEBLIE8DAFFjaWmZlpb28uVLpgMBACZVVFTcv39//PjxTAcCANASyNMAQNSMHz9eQUHh3LlzTAcCAEy6ceMGh8PB8zQA6KSQpwGAqJGWlp48eTKGPgJ0cdevXx88eHDv3r2ZDgQAoCWQpwGACLK0tLx69Wp5eTnTgQAAY5KSkjDoEQA6L+RpACCCLCwsamtrr1y5wnQgAMCM8vLyBw8eIE8DgM4LeRoAiKAePXqMHj0aQx8BuqwbN27U1taam5szHQgAQAshTwMA0WRpaXn27Fkul8t0IADAAPrltJ49ezIdCABACyFPAwDRNHPmzKKiotTUVKYDAQAGJCYmTp48mekoAABaDnkaAIimIUOG6OnpYegjQBf07NmzzMzMOXPmMB0IAEDLIU8DAJE1Y8YM5GkAXdDp06fV1NTGjBnDdCAAAC2HPA0ARJalpeWjR49yc3N5JU+fPi0oKGAuIgBoD7GxsbNnzxYXF2c6EACAlkOeBgAiy9zcXFlZOSEhISkpacuWLf369Rs0aNDjx4+ZjgsAhOjly5cPHjzAoEcA6OwkmA4AAEAoPn78ePHixb59+zo7O1dVVUlLS3/+/JkQIicnx3RoACBEsbGxSkpKEyZMYDoQAIBWQZ4GACKlqKgoNDQ0Li7u1q1bFEWJiYnV1tYSQugkjSBPAxB1f/75p6WlpZSUFNOBAAC0CvI0ABApUlJSfn5++fn5FEURQr5cP01eXp6JuACgPbx9+/bWrVtOTk5MBwIA0Fp4Pw0ARIqysvLp06fFxL764YY8DUCEhYWFycnJTZs2jelAAABaC3kaAIia0aNH792792upGsY9AoiwY8eOLViwQFZWlulAAABai0UPDQIAECVcLnfixIm3bt3icDj85SwWq7a2tpGnbQDQeaWkpJiZmd2/f3/48OFMxwIA0FrI0wBANBUUFBgYGJSVlfG/oiYtLV1dXc1gVAAgPEuXLn348GF6ejrTgQAAtAH8URkARJOGhkZYWFi9P0XJyMgwFQ8ACFVpaenp06fXrl3LdCAAAG0DeRoAiKzp06evX79eXFycV4K3VgBEVWhoKCHE1taW6UAAANoG8jQAEGWHDh3S19eXlJSkNzGJCICoOn78uK2trbKyMtOBAAC0DeRpACDKpKWlY2JiJCT+/1qRmJQfQCT9/fffaWlpq1atYjoQAIA2gzwNAERc//79AwICWCwWIURBQYHpcACg7R06dGjEiBEmJiZMBwIA0GaQpwGA6Fu5cqWNjQ0hRFFRkelYAKCN5eTkxMbGOjs7Mx0IAEBbwrz8Xc7t27d9fHyYjgKgvXE4nEuXLnXv3v3bb79lOhaAziQ6OprpEJqwcuXKmzdvPn78GEsjAoAowSdal5OXl3f69GmmowBob5KSkqamplJSUi3b/c6dO3fu3GnbkDqg/Px8fD4AT6f4ecjPzw8NDd22bRuSNAAQMRJMBwDM6Ph/HwUQhlevXmlpabVgR2tra9IF/uNERUXNnz9f5E8TBET/PDAdRRMOHTqkpqa2aNEipgMBAGhj+OMTAHQhLUvSAKBjKi4uPn78+JYtW1r8qBwAoMNCngYAAACd0uHDh6WlpVeuXMl0IAAAbQ95GgAAAHQ+Hz58CAgIcHBwwLqIACCSkKcBAABA57N//35JSUknJyemAwEAEArMIwIAAACdTG5ubmBgoI+PDxZFBABRhedpAADCcu7cOSUlpTNnzjAdiLBcvnzZxcUlJiZGR0eHxWKxWKzFixfzN5gyZYqCgoK4uPiQIUMePHjASJAcDmf37t06OjpSUlIaGhpbtmypqqrib5CSkjJmzBhZWVl1dfXt27d//vyZ8Z5pXC7X19fX1NS0Xrm7u7u+vr6ioqK0tLSent62bdsqKir4G4SFhY0aNUpBQaFv377Lly8vLCykyxMSEg4cOFBXV9esMDqmHTt29O3bd/Xq1UwHAgAgNBR0MZGRkbjvAM01b968efPmNXevs2fPKioqJiQkCCMkYWjW58Pu3bstLS3LysroTV1d3W7duhFCzp49y9/s/Pnzs2bNauNAm8Pe3p7NZoeHh5eVlV27dk1RUXHBggW82n/++UdGRmbXrl0VFRW3bt3q3r378uXLGe+Zoqhnz56NGTOGEDJs2LB6Vebm5oGBgcXFxWVlZZGRkZKSktOmTePVRkREEEIOHDhQUlKSlpamo6NjZGTE4XDoWj8/P3Nz848fPwoSQ4f9fZGWliYmJhYTE8N0IAAAQtQRP39BqDrs712AjqxleVq7qaysNDExaX0/gn8+/PTTTwMGDKiqquKV6Orqnjp1SkxMTENDo6SkhFfObJ6Wk5MjJia2Zs0aXsnOnTsJIY8fP6Y358+fr62tzeVy6U1vb28Wi/Xvv/8y2DNFUenp6XPmzAkNDTUyMvoyT7OwsKitreVt2tjYEEJevXpFb06YMKF379684/7yyy+EkJSUFF57BwcHExMTXubWiA77+2LSpEnGxsa8cwQAEEkY9wgA0OkdP368qKio3Q6XnZ29a9euvXv3stls/nJTU1MnJ6eCgoItW7a0WzCNS01N5XK53377La9k2rRphJCLFy8SQmpraxMTE83NzVksFl07ffp0iqLi4+MZ7JkQMmzYsJiYmIULF0pLS39Ze/bsWXFxcd5m9+7dCSGVlZX0Zl5enrq6Ou+4ffr0IYS8fPmS197NzS09Pd3Pz0+QSDqgxMTEK1euHDp0iHeOAAAiCXkaAIBQpKSkaGlpsVgs+oFGUFCQnJycrKxsfHz89OnTFRUVNTU1w8PD6cb+/v5sNltNTW3t2rXq6upsNtvU1PTu3bt0rYODg5SUVK9evejN9evXy8nJsVis9+/fE0KcnJw2b96ck5PDYrH09PQIIRcuXFBUVNy/f7+QTs3f35+iqJkzZ35Z5eHhMWDAgGPHjl2+fLnBfSmK8vHxGTx4sLS0tIqKyuzZs588eUJXNX6JCCF1dXW7d+/W0tKSkZEZOnQo/bSncWJiYoQQGRkZXkn//v0JIf/++y8h5Pnz5xUVFfyrn+vq6hJCHj16xGDPzVVQUCAjI6OtrU1v6ujo8Cft9MtpOjo6vBIVFRVzc3M/Pz+Koto8GGGrra11dnaeM2cOPSgUAECEIU8DABCKsWPH3rp1i7dpb2+/cePGqqoqBQWFyMjInJwcHR2d1atXczgcQoiDg8OyZcsqKysdHR1zc3MfPHhQW1s7efLkvLw8Qoi/vz89to0WGBi4d+9e3qafn5+lpaWuri5FUdnZ2YQQeqIILpcrpFNLTEwcOHCgrKzsl1UyMjInTpwQExNbvXr1p0+fvmzg5ubm4uLi6upaVFSUnJycl5dnZmb29u1b0tQlIoQ4OzsfPHjQ19f3zZs3lpaWCxYsuHfvXuOhDho0iPw3d6LRL9G9e/eO/DeHUVBQ4NWy2WwZGRk6HqZ6bpbKysqrV6+uXr1aSkqKLtmxY0dhYWFAQEB5eXlmZqafn9/UqVONjY359/rmm28KCgoePnzYtsG0g4CAgKysLC8vL6YDAQAQOuRpAADtytTUVFFRsUePHra2tp8+fXr16hWvSkJCgn7QpK+vHxQUVF5eHhIS0oJDWFhYlJWV7dq1q+2i/j+fPn168eIF/XSoQSYmJhs3bszNzXV2dq5XVVVV5ePjM2fOnEWLFikpKRkaGh45cuT9+/dHjx7lb9bgJaqurg4KCrKyspo7d66ysvLOnTslJSWbvD6GhobTpk0LDAy8evVqdXV1YWFhbGwsi8Wicz96Akb+MYSEEElJyXrTNrZzz83i6emprq7u4eHBKzE3N9++fbuDg4OioqKBgUF5efmxY8fq7UU/+svIyGjbYITt9evXe/fudXZ2puMHABBtyNMAAJhBPwDhPSyqZ+TIkbKysrwxgR1HUVERRVENPkzj8fDwGDhwYGBgYEpKCn95ZmZmRUXFyJEjeSWjRo2SkpLijfCsh/8SPX36tLKy0sDAgK6SkZHp1auXINcnIiLC2tp6yZIlqqqqY8aM+fPPPymKop990e/X1dbW8revqanhH83ISM8Cio2NjYqKunjxIv+DO1dX16NHj165cqWiouL58+empqYmJib0g1ke+va1+cM9YduwYUOPHj2+zP8BAEQS8jQAgA5KWlqaHkTXoVRXVxNCGpzfgofNZoeEhLBYrBUrVvA/QSopKSGEyMvL8zdWVlYuLy9v8rj0KMqdO3ey/uvly5e8yTMaoaSkdOTIkfz8/MrKypycnJ9//pkQ0rt3b0II/cpfWVkZr3FlZWV1dbW6unqT3Qq1Z0FERER4eXklJSX169ePV/jmzZsDBw6sWbNm4sSJcnJy2trawcHBr1+/9vb25t+XThfpW9lZnD9//s8///zPf/5Tb/YaAABRhTwNAKAj4nA4JSUlmpqaTAdSH/0Vv8m1kk1MTDZt2pSVlbVv3z5eobKyMiGkXlYm4Gn26NGDEOLr68s/Z/Ht27ebG39qaiohZMKECYQQbW1tBQUF/rkQ6Rf8hg4d2txuhdrzlwICAkJDQ69evUqnhTxZWVl1dXX8hYqKiqqqqpmZmfzNampqyP9OgtLBVVZWrl+/fuHChd999x3TsQAAtBPkaQAAHVFSUhJFUbzpHyQkJL42QrKdqampsVis0tLSJlvu27dv0KBBaWlpvBIDAwN5eXn+yT/u3r1bU1MzYsSIJnvr06cPm81OT09vWdg8wcHB2tra5ubmhBAJCYkZM2YkJyfz5lw5f/48i8VqcCpLBnvmR1HU9u3bMzIy4uLi6j2ZJITQGe+bN294JeXl5R8+fKBn5+ehb1/Pnj1bGUy7cXNz+/Dhw8GDB5kOBACg/SBPAwDoKLhc7sePH2trax89euTk5KSlpbVs2TK6Sk9P78OHD3FxcRwO5927d/wPagghqqqqr1+/zs3NLS8v53A458+fF968/LKysjo6Ovn5+U22pEc/8s+lwWazN2/eHBsbGxoaWlZWlpGRsW7dOnV1dTs7O0F6W758eXh4eFBQUFlZWV1dXX5+Pp2Q2Nra9uzZ88GDBw3uOHr06JcvX9bW1ubm5m7ZsuXy5cvHjx/nzY64a9eut2/f7tmz59OnT7dv3/b29l62bNnAgQPpWqZ6bsTjx48PHjwYHBwsKSnJ4nPo0CFCiLa29oQJE4KDg5OTk6uqqvLy8uhru3LlSv5O6NtnaGjY3KMz4p9//vHz8/Py8qr38BAAQMS166ra0AHQKw4xHQVAJzNv3rx58+Y1a5eAgAD6JSVZWdmZM2cGBgbSkzf0798/Jyfn6NGjioqKhJC+ffs+e/aMoig7OztJSUkNDQ0JCQlFRcXZs2fn5OTweisuLp4wYQKbzdbW1v7xxx+3bt1KCNHT03v16hVFUQ8ePOjbt6+MjMzYsWMLCwvPnTunoKDg4eHR3NMU8PPBwcFBUlKysrKS3oyNjaWnf+zevfuGDRvqNd66deusWbN4m1wu19vbu3///pKSkioqKlZWVk+fPqWrmrxEnz9/3r59u5aWloSERI8ePebOnZuZmUlRlJWVFSFk9+7dDUY7efJkZWVlCQkJFRUVCwuL1NTUeg2uX78+evRoaWlpdXX1rVu3VldX86qY6vn27dtjxozhvczWq1cvU1PT69evUxT1tUkavb296X3fv3/v5OSkp6cnLS0tLy/Pm+CEn4WFhYaGBpfLbfDoPB3h90Vtba2xsbGxsXFdXR2zkQAAtDMW1QmXuYTWiIqKmj9/Pu47QLNYW1sTQqKjo4V3iLVr10ZHRxcXFwvvEE0S8PMhOzt78ODBISEhixYtap/AGsflcsePH79s2bIVK1ag5yYVFxdramp6eHhs3ry58ZYd4feFp6enu7t7ampqZ3n6BwDQVjDuEQCgo2hyco4OQk9Pz93d3d3dvaKigulYSF1dXVxcXHl5ua2tLXoWhJubm5GRkYODQ/sfurkyMzP37dvn4eGBJA0AuiDkaQAA0GwuLi7W1ta2traCTCgiVElJSTExMefPn298Sbcu0nOTfHx80tPTz507Jykp2c6Hbi4Oh7N06dLhw4dv3LiR6VgAABiAPA26lkOHDtGz1R05coQuOXfunJKS0pkzZ1rfubu7u76+vqKiorS0tJ6e3rZt2772tGHVqlUKCgosFkuQyetiYmJ0dHToqQJ27drVYBsfHx8WiyUmJjZo0KDk5OSWxc9/IBaLRb8rtXDhwn///bdlHfJj6srXOykWiyUlJaWmpjZ+/Hhvb++PHz+2/uhtYseOHSEhIaWlpdra2qdPn2Y6HIHs37/fwcHhp59+YjaMSZMmnTp1in4VED03Lj4+/vPnz0lJSSoqKu186BZwc3N78uTJiRMn+KeiAQDoQph9PQ7aX0d4L5xZWVlZhJD//Oc/9ObZs2cVFRUTEhJa37O5uXlgYGBxcXFZWVlkZKSkpOS0adO+1jg8PJwQkpaWJmDn9DwNvXr1qqmpqVdVW1vbt29fQsikSZNaHj3fgZSUlCiKqqioSEhI0NLSkpeXf/LkSet7ZvDK806KnlDx2rVry5YtY7FY6urqX8790KAWzCPSGeHzAfgx+PNw7949SUlJ3scFAEAXhOdp0NVZWFiUlpZaWlq2vit5eXk7OztVVVUFBQUbGxsrK6sLFy7k5eW1vmfaiBEjCgsL4+Li6pXHxMRoaGi01VF45OTkLC0tDx8+XFFRERAQ0Ob9M3LlWSyWsrLy+PHjQ0JCoqKi3r59S4fR+hgAoK1UV1cvXbrU3NxckAUbAABEFfI0gJajKCo6Ovro0aP05tmzZ/nH53Tv3p0QUllZ2eC+LBaruYezt7cnhPznP/+pV+7j49PkvG0tNnr0aELIP//8I6T+W6Y1V55n3rx5y5YtKyoq4g3FBICOwNnZuaCg4LfffmvB5yQAgMhAngYN8PPzk5OTExMTGzFiRM+ePSUlJeXk5IYPH25mZtanTx82m62srLxt2zZe+xs3bujr6yspKbHZbENDw4sXLxJCTpw4IS8vz2KxVFRU4uLi7t2717dvX3Fx8QULFjQZgL+/P5vNVlNTW7t2rbq6OpvNNjU1vXv3Lq8BRVE+Pj6DBw+WlpZWUVGZPXv2kydPBKzll5KSoqWlxWKxfvnlF0JIUFCQnJycrKxsfHz89OnTFRUVNTU16QGKtLq6Ok9Pz4EDB8rIyHTv3l1bW9vT09PGxqbBzgsKCmRkZLS1tXlReXt7Dxw4UFpaWklJiV7/iufChQtNLkw8ceLEwYMHX7t27enTp7zCmzdvVlZWTpkypV7jtroptbW1hBBpaWneWXS6K98IehXp8+fPN9kSANrHxYsXAwICDh8+3KdPH6ZjAQBgFINjLoERAr5vsGfPHkLI3bt3P3369P79+2nTphFCEhMT37179+nTJ3pC5/T0dLpxdHS0m5vbhw8fiouLjY2Nu3XrRpc/fvxYVlZ26dKl9KaLi8uxY8cEjNPOzk5OTu7x48fV1dWZmZmjRo1SUFCgl/SlKGr37t1SUlInT54sKSl59OjR8OHDu3fvXlhYKEhtvbek6NFxAQEB9Karqysh5MqVK6WlpUVFRWZmZnJycrxXwvbv3y8uLh4fH19ZWXn//v2ePXuOHz++wfg/ffqkoKDg4ODAK3F1dWWxWD///PPHjx8rKysDAwMJ3/tpZ8+eVVBQcHd3/9oF0dXVffHixeHDhwkhTk5OvHIrK6uQkJDy8nLyv++ntfim8F7lop08eZIQsnXr1s575b88KZ6ysjJCSJ8+fRrsih/eT4MuqP1/HgoLC3v16mVjY9OeBwUA6Jjw+7jLaVaeVl5eTm/+/vvvhJCMjAx68++//yaEREREfLmjp6cnIaSoqIje/PXXXwkhoaGhYWFhmzZtEjxOOzs7/i/WqamphJC9e/dSFFVZWSkvL29ra8urpeOhk5zGaynBsoWqqip6k86msrOz6c1Ro0aNHj2a1/OaNWvExMQ+f/78Zfyurq4DBgwoKyujNysrK2VlZSdPnsxr0IJ5RF68eFFSUiInJ6eiolJZWUlRVE5Ojqam5ufPn7/M0/g166bwzyNy+vTpnj17qqmp5efnU53zytc7qS/Rb6w1WMUPeRp0Qe3881BXVzd58mRdXd3S0tJ2OygAQIclIazndCBapKSkyH+HwBFC6IV3OBzOly3pKt5yvWvWrPnrr7/Wrl373XfftWa28ZEjR8rKytKD6DIzMysqKkaOHMmrHTVqlJSUFD0wsvHa5qJPnHem1dXVbDabV1tXVycpKfnlnNGxsbFRUVGXLl1SUFCgS7KzsysrKydNmtSCGPgpKSktWLAgODg4IiJi+fLlvr6+9vb2UlJSNTU1jezV3JtSWlrKYrHExcV79eo1Y8aMPXv20POUdMYr37hPnz5RFKWoqChI49OnT3eRt2W6yGlCR+Pp6ZmUlHTjxg0B/0sCAIg25GnQBhITE729vTMzM8vKyr5M3vbv33/69OmioqJWHkVaWvrdu3eEkJKSEkKIvLw8f62ysjL9TKnx2laaMWOGt7d3fHz8lClTMjMz4+Livv/++3rZQkREhI+PT1JSUu/evXmF+fn5hJAePXq0PgZ7e/vg4OAjR45YWVlFR0d/bXGz1twUJSUl+jLW0xmvfOOePXtGCBk0aJAgjY2NjUV+vd3bt2/7+fnRT1EA6J+H9jnW3bt33d3dvb29v/322/Y5IgBAB4c8DVrr1atXVlZWc+bM+e2333r37h0QEMA/xQiHw3F0dKQnJPTw8KCHU7YAh8MpKSnR1NQkhCgrKxNC6n37F7C2ldzc3O7fv79s2bKKigp1dXUbG5t6M38EBARcvHjx6tWr9dIV+lnQ58+fWx+DkZGRsbHxnTt37OzsrK2tG1yvVkg3pTNe+cZduHCBEDJ9+nRBGmtqan5t5hJR4ufn1xVOEwTUPnnax48fbW1tJ0+eTL/8DAAABHkatF5GRgaHw7G3t9fR0SFfjJj68ccfV69ePWfOnIKCgn379k2ZMsXExKQFR0lKSqIoytjYmBBiYGAgLy9/7949Xu3du3drampGjBjRZG0rZWZm5uTkvHv3TkKi/v8diqKcnZ0/fvwYFxf3Za2BgYGYmNj169fXrVvX+jDs7e3v3Llz+vRp+o2vLwnppnTGK9+IwsJCX19fTU3NFStWtD5CAGixFStWcDic33//HWNuAQB4MC8/tJaWlhYh5PLly9XV1VlZWfwvIwUGBmpoaMyZM4cQ4unpqa+vv3DhQnqGPUFwudyPHz/W1tY+evTIyclJS0uLnkWdzWZv3rw5NjY2NDS0rKwsIyNj3bp16urq9Iqojde20oYNG7S0tCoqKr6sevz48cGDB4ODgyUlJVl8Dh06RAjp0aPH3LlzT58+ffz48bKyskePHvHW/qKdP3++yXn5eWxsbLp3725lZUWnYV8S0k3pjFeeh6KoiooKLpdLUdS7d+8iIyPHjBkjLi4eFxeHl2EAGPTLL7NuKZUAACAASURBVL+cOXMmLCyMXvkQAAD+PyYnMQEmCDJ/l5+fn6ysLCGkX79+N27c8PLyUlJSIoT07Nnz1KlTERERPXv2JISoqKiEh4dTFLV9+3ZVVVVlZWVra2t6OSxdXV0jIyMWi6Wqqnrr1i2KojZu3CgmJkYIUVJSunfvXpNx2tnZSUpKamhoSEhIKCoqzp49Oycnh1fL5XK9vb379+8vKSmpoqJiZWX19OlTQWp//vlnOng5Obk5c+YEBAT06tWLECIrKztz5szAwED6xPv375+Tk3P06FH6G3zfvn2fPXtGUdTVq1e7devG++8jKSk5ePDgmJgYiqIyMjIa/C/m7e1NH7q8vHzVqlXdunWTl5cfO3bs7t27CSGampoPHz6kKOrcuXMKCgoeHh5fXorY2FhdXV1CSPfu3Tds2EAXbtu2jb6wFEXt3LmTPgsxMTF9ff0bN2607KbcvHlzwIABdNjq6urW1tZfBtPprnxCQsLQoUNlZWWlpKTok6UneBw9erS7u3txcXGTP4o0zPcIXVA7/DzcvXtXWlqanssXAAD4sSiKakl6B51WVFTU/PnzO/59X7t2bXR0dHFxMdOB/I+goKCsrCxfX196s6amxtnZOSgo6OPHjzIyMszGJtoYv/LW1taEkOjo6HY4FoM6y+cDtA9h/zx8+PBhxIgRenp6Fy5c+HL6VgCALg7vp0HHxZtHvoMoLCx0cHBIT0/nlUhJSWlpaXE4HA6HgzxNeHDlAUQPl8tdsGABl8sNDw9HkgYA8CW8nwYMePLkCevrbG1tmQ6wYTIyMpKSksePH3/79i2Hw3n9+vWxY8d2795ta2uLF5yECle+w7p8+bKLi0tMTIyOjg79/3fx4sX8DaZMmaKgoCAuLj5kyJAHDx4wFSdPdXX1oEGDdu7cySvx8PCo9xFkYGDQQXrmcrm+vr6mpqb1yt3d3fX19RUVFaWlpfX09LZt21bv1c2wsLBRo0YpKCj07dt3+fLlhYWFdHlCQsKBAwc6yJ/Adu/enZSUFBMTg9fSAAAahDwNGDBo0KBGBuNGRETs2LEjJCSktLRUW1u7Natjty0lJaVLly79888/AwYMkJGR0dfXDwkJ8fLy+v3335kOTcThyndMe/bs8ff337Fjx9y5c58/f66rq9utW7fQ0NDExERem0uXLkVHR1taWmZmZg4fPpzBaGmurq5Pnz7tFD1nZWWNGzdu06ZNlZWV9aquXr26YcOG3Nzc9+/fe3p6+vn50eNyaZGRkQsXLrS2ts7Pz4+Pj09OTp4+fXptbS0hZObMmWw2e9KkSQ0ukNiezp49+9NPP/3yyy8jR45kNhIAgA4LeRp0RJ6enp8/f6Yo6sWLF/PmzWM6nP9jZmb2119/lZaW1tbWlpSU3Lx5097evllzwUPLdIUrX1VV9eWTE8a7+hovL6+IiIioqCgFBQVeob+/v5iYmJ2dXWlpqVCP3jK3bt36559/viw/efIk/5+KGmzTzj0/fPjQ2dl53bp1RkZGX9bKy8vb2dmpqqoqKCjY2NhYWVlduHAhLy+Prv3111979+69detWJSUlIyOjTZs2paen8yZ9dXR0HDZs2IwZM+jMjREvX75ctmzZggULVq1axVQMAAAdH/I0AIAO4fjx40VFRR2tqwZlZ2fv2rVr79699ALuPKampk5OTgUFBVu2bBHe0Vumqqpq69atwli1WRg9Dxs2LCYmZuHChdLS0l/Wnj17lv+FLnrcIO+xW15enrq6Om8hsj59+hBCXr58yWvv5uaWnp7ePgtYf6m6unrOnDmampq//vorIwEAAHQWyNMAANoMRVE+Pj6DBw+WlpZWUVGZPXv2kydP6CoHBwcpKSl6NQJCyPr16+Xk5Fgs1vv37wkhTk5OmzdvzsnJYbFYenp6/v7+bDZbTU1t7dq16urqbDbb1NSU90ikWV0RQi5cuCD46nyC8Pf3pyhq5syZX1Z5eHgMGDDg2LFjly9fbu4lCgoKkpOTk5WVjY+Pnz59uqKioqamZnh4OG/furq63bt3a2lpycjIDB06lJ41XkCurq7r16/v0aNHc06U4Z4FVFBQICMjo62tTW/q6OjwZ+n0y2n8ay2qqKiYm5v7+fkxMrGnvb39ixcvYmNj6aU4AADga5CnAQC0GTc3NxcXF1dX16KiouTk5Ly8PDMzs7dv3xJC/P39bWxseC0DAwP37t3L2/Tz87O0tNTV1aUoKjs728HBYdmyZZWVlY6Ojrm5uQ8ePKitrZ08eTI9tq1ZXZH/Tp3K5XLb6jQTExMHDhzY4PdsGRmZEydOiImJrV69+tOnT182aOQS2dvbb9y4saqqSkFBITIyMicnR0dHZ/Xq1RwOh97X2dn54MGDvr6+b968sbS0XLBgwb179wQJ+ObNmzk5OQsWLGiw1sXFRUVFRUpKSltbe/bs2ampqYJeCGH2LKDKysqrV6+uXr1aSkqKLtmxY0dhYWFAQEB5eXlmZqafn9/UqVONjY359/rmm28KCgoePnzY5vE07siRI7///vsff/zBnzcCAECDkKcBALSNqqoqHx+fOXPmLFq0SElJydDQ8MiRI+/fvz969GjLOpSQkKCfO+nr6wcFBZWXl4eEhLSgHwsLi7Kysl27drUsjHo+ffr04sULeu31BpmYmGzcuDE3N9fZ2blelYCXyNTUVFFRsUePHra2tp8+fXr16hUhpLq6OigoyMrKau7cucrKyjt37pSUlBTkglRVVTk5OQUFBTVYu3Tp0oSEhLy8vIqKivDw8FevXpmbm2dmZjZ9IYTZs+A8PT3V1dU9PDx4Jebm5tu3b3dwcFBUVDQwMCgvLz927Fi9vfr3708I+doa8UKSkpLi6Oi4a9eu77//vj2PCwDQSSFPAwBoG5mZmRUVFfzz140aNUpKSoo3XrE1Ro4cKSsryxsiyKCioiKKohoftObh4TFw4MDAwMCUlBT+8uZeIvoZEf087enTp5WVlbyp7WVkZHr16iXIBdmxY8eaNWs0NDQarO3Tp88333wjLy8vJSVlbGwcEhJSVVUVGBjYZLdC7VlAsbGxUVFRFy9e5J/NxdXV9ejRo1euXKmoqHj+/LmpqamJiQlvlhEaffvox5jt4/Xr1/Pnz58+ffru3bvb7aAAAJ0a8jQAgLZBz3UuLy/PX6isrFxeXt4m/UtLS797965NumqN6upqOphG2rDZ7JCQEBaLtWLFiqqqKl55ay4RPYpy586dvOXIXr58+eWc9fWkpKRkZGQIPq+goaGhuLj4s2fPmmwpvJ4FFBER4eXllZSU1K9fP17hmzdvDhw4sGbNmokTJ8rJyWlrawcHB79+/drb25t/X3p1ePpWtoPq6urZs2crKir+/vvvYmL44gEAIBB8XAIAtA1lZWVCSL2Uo6SkRFNTs/Wdczictuqqleiv+E2ulWxiYrJp06asrKx9+/bxCltzieiJOnx9fflnur99+3bjex0/fvzKlStiYmJ0akd3sn//fhaL1eC7bVwul8vlNp6FCrtnQQQEBISGhl69erV379785VlZWXV1dfyFioqKqqqq9cZb1tTUkP/eynZgb2+fnZ195swZJSWl9jkiAIAIQJ4GANA2DAwM5OXl+b+j3717t6amZsSIEfSmhIQEb0qM5kpKSqIoijcbRGu6aiU1NTUWiyXICmn79u0bNGhQWloar6TJS9SIPn36sNns9PT0ZkUbEhLCn9fRDyRdXV0piqKHX06dOpW/fWpqKkVRJiYmDPbcOIqitm/fnpGRERcXV+/JJCGEznjfvHnDKykvL//w4QM9Oz8Pfft69uzZymAE8fPPP//++++hoaH07KMAACAg5GkAAG2DzWZv3rw5NjY2NDS0rKwsIyNj3bp16urqdnZ2dAM9Pb0PHz7ExcVxOJx3797xL2lFCFFVVX39+nVubm55eTmdg3G53I8fP9bW1j569MjJyUlLS2vZsmUt6Or8+fNtOC+/rKysjo5Ofn6+IBckJCSEf6WvJi9R470tX748PDw8KCiorKysrq4uPz+fTkhsbW179uz54MGDFpxOQUFBRERESUkJh8O5ffv2qlWrtLS01q1bR9d2wJ4fP3588ODB4OBgSUlJFp9Dhw4RQrS1tSdMmBAcHJycnFxVVZWXl0df25UrV/J3Qt8+Q0PDFpxXs1y5csXZ2dnLy2vGjBnCPhYAgIhBngYA0Gb27Nnj6enp7u7evXt3c3Pzfv36JSUlycnJ0bX29vYTJkz44YcfBg4cuG/fPnrUGW+Oh3Xr1qmpqenr68+YMePDhw+EkOrqakNDQxkZGTMzswEDBly7do03aq65XbUtCwuLzMxM3otnf/75p56eXk5OzqhRo3788Uf+lsbGxps2bRLwEgUFBfn6+hJChg4d+vz58+Dg4M2bNxNCpk2blpWVRQjx8/PbuHHjgQMHunXrpq6u7uTk9PHjR0JITU1NUVFRfHx8C85l2rRpO3fu1NTUlJWVtbGxGTNmzJ07d7p160bXMtXznTt3xo4d27t377t37z58+FBdXX3MmDHJycmEkMYXPWOxWNHR0ba2titXrlRRUdHX13/16lVMTIyZmRl/s9TUVA0NjaFDh7bgvASXm5tra2s7a9asDrjuOQBAx8diZJlLYFBUVNT8+fNx3wGaxdramhASHR3dbkdcu3ZtdHR0cXFxux2RCPz5kJ2dPXjw4JCQkEWLFrVPYI3jcrnjx49ftmzZihUr0HOTiouLNTU1PTw86DS4Ea35fVFRUWFqaiouLn7z5k0saQ0A0AJ4ngYA0EE1OVcHU/T09Nzd3d3d3SsqKpiOhdTV1cXFxZWXl9va2qJnQbi5uRkZGTk4OAjvEBRFLV26tLCwMC4uDkkaAEDLIE8DAIBmc3Fxsba2trW1FWRCEaFKSkqKiYk5f/58m+cDnbHnJvn4+KSnp587d05SUlJ4R9mzZ8+ZM2ciIyP79u0rvKMAAIg25GkAAB3Ojh07QkJCSktLtbW1T58+zXQ4Ddu/f7+Dg8NPP/3EbBiTJk06depUr1690HOT4uPjP3/+nJSUpKKiIryjxMTEeHh4BAQETJgwQXhHAQAQeRJMBwAAAPV5enp6enoyHUXTpkyZMmXKFKajAEHNmjVr1qxZQj1EWlra0qVLHRwcBJnDEwAAGoHnaQAAANAGCgsLZ82aZWpqSi8SAAAArYE8DQAAAFqrurrayspKRkYmMjJSQgKjdQAAWgufpAAAANBaGzZsePz48a1bt4T68hsAQNeBPA0AAABaxcvL68SJEwkJCUOGDGE6FgAAEYE8rYuKiopiOgSAziQ/P58I8z8ORVEsFktInQvu9u3bBJ8P8F/0z0OTLly4sHPnzp9//nnGjBnCDgkAoOtgURTFdAzQrqKioubPn890FAAA0Dk0/j0hIyNjzJgx8+fPDw4ObreQAAC6AuRpAAAMoyjK399/27ZtZmZmJ0+eVFdXZzoiAIEUFBQYGxvr6eldvHhRSkqK6XAAAEQK8jQAgA4hNTX1hx9+KC8v//3336dNm8Z0OABNKCsrGzduHIfDSUlJwdwhAABtDvPyAwB0CKNGjXrw4MGkSZNmzJjh6OjI4XCYjgjgqzgczrx58969e3fu3DkkaQAAwoDnaQAAHcsff/yxbt06AwOD8PBwHR0dpsMBqI+iqOXLl8fGxiYnJxsZGTEdDgCAaMLzNACAjmXJkiX37t2rrq4ePnx4ZGQk0+EA1Ofq6hoWFhYdHY0kDQBAeJCnAQB0OIMHD7579+7SpUttbW2XLFlSWVnJdEQA/19QUJCXl9fRo0enTp3KdCwAAKIM4x4BADqu2NjYVatWqaurR0ZGGhgYMB0OdHW//fbb6tWrPTw8XFxcmI4FAEDE4XkaAEDHNWfOnLS0NGVl5dGjRx8+fJjpcKBLi46OXrNmzc6dO5GkAQC0A+RpAAAdWt++fa9fv75t27ZNmzZZW1uXlJQwHRF0RbGxsQsWLHBwcNi7dy/TsQAAdAkY9wgA0Dlcvnx58eLFbDY7PDzc2NiY6XCgC4mLi7OxsVm7dq2/vz/TsQAAdBV4ngYA0Dl89913Dx8+HDhw4Lhx49zc3LhcLtMRQZdw6dIlW1vbxYsXY+QtAEB7wvM0AIDOhKIof3//rVu3jh8//uTJkz179mQ6IhBlZ86csbGx+eGHH44dOyYmhr/tAgC0H3zmAgB0JiwWy9HRMSUlJTs7e9iwYZcuXWI6IhBZ4eHhc+fOXbRoUXBwMJI0AIB2ho9dAIDOZ/To0Wlpaebm5tOnT3d0dORwOExHBKLm6NGjixYtsrOzO3r0qLi4ONPhAAB0ORj3CADQif3xxx/r1q0bNWpUaGiopqYm0+GAiAgICHB0dNy2bZuXlxfTsQAAdFF4ngYA0IktWbLk77//Li4uNjIyOnPmDNPhgCg4cOCAo6PjoUOHkKQBADAIeRoAQOc2ZMiQv//+e+HChbNmzXJ0dPz8+TPTEUFnxeVyN2zY4Orq+ttvv23atInpcAAAujSMewQAEBGnT59evXq1jo5ORERE//79mQ4HOpnKyspFixadP38+NDR07ty5TIcDANDV4XkaAICImDdvXlpampSU1IgRI0JDQ5kOBzqT4uLiKVOmXL9+/eLFi0jSAAA6AuRpAACio1+/fsnJyZs2bVq6dOmSJUsqKiqYjgg6gezsbBMTkzdv3ty8eXPcuHFMhwMAAIRg3CMAgEj666+/Fi9erKysHBERYWRkxHQ40HHdunVr1qxZurq6CQkJampqTIcDAAD/H56nAQCIoMmTJz98+FBLS8vY2Pjw4cP4kxw0KCwsbOLEiePHj7927RqSNACADgV5GgCAaOrZs+f58+ednZ03b95sZWX14cMHpiOCDoTL5e7YsWPRokUbNmyIjIyUkZFhOiIAAPgfGPcIACDirl+/vnDhQjExsVOnTpmZmTEdDjCvrKxsyZIlFy5cCAwMXLlyJdPhAABAA/A8DQBAxJmbm6enpw8bNmzixIlubm51dXVMRwRMevbsmbGxcWpqalJSEpI0AIAOC3kaAIDo6969e0JCwqFDh7y8vCZPnvz69WumIwJmJCYmjh49WkVF5d69e8bGxkyHAwAAX4U8DQCgS2CxWI6Ojrdu3crPzx82bFhiYiLTEUG7oijKzc3N0tLSxsbm2rVr6urqTEcEAACNQZ4GANCFDB8+/P79+9OmTbO0tHR0dKypqWE6ImgPxcXF33///f79+3/66aejR49KSUkxHREAADQB84gAAHRFf/zxx/r16wcNGhQeHq6np8d0OCBEqampNjY2dXV1ERERpqamTIcDAAACwfM0AICuaMmSJffu3autrR0xYkRYWBjT4YBQUBR1+PDhMWPGGBgYpKenI0kDAOhEkKcBAHRRAwcOvHPnzrJlyxYtWrRkyZJPnz4xHRG0pdLSUmtr6y1btuzYsSM+Pl5VVZXpiAAAoBkw7hEAoKuLj49fsWKFmppaRETEsGHDmA4H2sDt27dtbW0pisJYRwCATgrP0wAAurpZs2alp6d3797d2Nj48OHDTIcDrVJbW7t3795x48YZGhqmpaUhSQMA6KSQpwEAAOnTp8+1a9e2b9++efPmOXPmfPz4kemIoCVyc3MnTpzo5eXl4eGRkJDQrVs3piMCAIAWwrhHAAD4P9euXVu0aJGEhERYWNiYMWOYDgeaITo6es2aNRoaGqdOncL4VQCAzg7P0wAA4P9MmDAhPT3dwMBg/Pjxbm5uXC73yzaPHj2qq6tr/9jga0pKShYuXDh//vwlS5bcv38fSRoAgAhAngYAAP+jR48eZ8+ePXTo0E8//TR58uQ3b97w1757927q1KmHDh1iKryu6f3792lpaQ1WXbhwwcDAIDk5+a+//jp8+LC0tHQ7xwYAAMKAcY8AANCwe/fu/fDDD2VlZSdOnJg+fTohhKKo6dOnX7p0SUJC4t69e0OHDmU6xi6Bw+FMmjSpuLj44cOHEhISvPLS0tLNmzcfP358/vz5QUFBmHkfAECU4HkaAAA0bOTIkffv3//uu+8sLCwcHR05HI6Pj89ff/1FURRFUT/88ENNTQ3TMXYJmzZtunXr1pMnT/hn47x48aKhoeGZM2eio6MjIiKQpAEAiBg8TwMAgCYEBwc7OjoOHjz40aNHtbW1dKGEhMS2bdv279/PbGwi748//li6dCn9b2lp6SdPnqiqqm7dujU4OHjevHmBgYE9evRgNkIAABAG5GkAANC01NTUGTNmlJSU8PI0QgiLxbp+/bqZmRmDgYm227dvm5ubczgcelNSUvLbb799+fLl58+fg4KC5s6dy2x4AAAgPMjTAACgaQsWLDh9+jQvYaCJi4v37t378ePH8vLyTAUmwt68eWNkZFRcXFxvds3x48dHR0d3796dqcAAAKAd4P00AABowvHjx8PDw+slaYSQurq6N2/eODs7MxKVaKuurra0tPz48WO9JE1MTOzp06dsNpupwAAAoH0gTwMAgMb8+++/GzZs+FptbW1tUFDQ5cuX2zOkrsDe3v7hw4df5sZcLvfdu3f79u1jJCoAAGg3yNMAAKAxCQkJ9JJcUlJSDTYQExNbvHhxaWlp+8Ylyg4fPnzixAn+VwH51dbW/vzzzxkZGe0cFQAAtCe8nwYAAE2oq6tLT08/c+bMqVOnsrOzJSUla2tr+X99SEpKzp8//+TJkwwGKTKuXLkyZcoULpfbYK2YmJiEhERNTc24ceOuX7/ezrEBAEC7QZ4GAADN8Pz58zNnzvz5558pKSl0Ce8Fqujo6Hnz5jEXmijIzc395ptvysrK+PM0KSmp2tpaLpcrJyf37bffmpmZjRgxYuzYsSoqKgyGCgAAQoU8DQAAWqKoqOjMmTPx8fGXLl2qqamhKEpFReXJkydqampMh9ZZVVRUjB49+t9//2WxWBISEhwOR1xcfNCgQRMmTDA2NjY2NtbV1WU6RgAAaCfI0wA6MRaLxXQIAADQQeE7HkCnJsF0AADQKk5OTiYmJkxH0bH4+voSQjZu3Mh0IMJ1+/ZtPz+/yMhIpgP5PxRFZWdn9+rVS0FBgelYOp83b968ePFiwIABWBgNWo/+fGA6CgBoFeRpAJ2biYmJjY0N01F0LNHR0YSQrnBZ/Pz8usJpAkALIE8D6OwwLz8AAAAAAEDHgjwNAAAAAACgY0GeBgAAAAAA0LEgTwMAAAAAAOhYkKcBAAAAAAB0LMjTAAAIIeTcuXNKSkpnzpxhOpA2tnbtWtZ/LVq0iL/q8uXLLi4uMTExOjo6dIPFixfzN5gyZYqCgoK4uPiQIUMePHjQvoE3oLq6etCgQTt37uSVeHh4sP6XgYFBB+mZy+X6+vqamprWK3d3d9fX11dUVJSWltbT09u2bVtFRQV/g7CwsFGjRikoKPTt23f58uWFhYV0eUJCwoEDB+rq6lpwgrjXQu25He51XFwcLzys3ADQRSBPAwAgRKQXhFVVVT1//vzTp0+PHz/OK9yzZ4+/v/+OHTvmzp37/PlzXV3dbt26hYaGJiYm8tpcunQpOjra0tIyMzNz+PDhTMT+P1xdXZ8+fdopes7Kyho3btymTZsqKyvrVV29enXDhg25ubnv37/39PT08/Oztrbm1UZGRi5cuNDa2jo/Pz8+Pj45OXn69Om1tbWEkJkzZ7LZ7EmTJpWUlDQrGNxrofbcPvd61qxZ+fn5ycnJM2bMaMPgAaAjQ54GAEAIIRYWFqWlpZaWlsI+UFVV1Zd/dxcqGRmZadOmDRgwQFpami7x8vKKiIiIioriX5Da399fTEzMzs6utLS0PcMT0K1bt/75558vy0+ePEnxabBNO/f88OFDZ2fndevWGRkZfVkrLy9vZ2enqqqqoKBgY2NjZWV14cKFvLw8uvbXX3/t3bv31q1blZSUjIyMNm3alJ6efvfuXbrW0dFx2LBhM2bMoL/NCwL3Wqg9t9u9ZrFYGhoaZmZm/fv3b+5ZA0AnhTwNAKBdHT9+vKioiMEAsrOzd+3atXfvXjabzV9uamrq5ORUUFCwZcsWpmL7mqqqqq1btwpj3V5h9Dxs2LCYmJiFCxfyEmN+Z8+eFRcX523SY9h4j2Ly8vLU1dVZLBa92adPH0LIy5cvee3d3NzS09MFDBj3Wtg9d5x7DQCiB3kaAABJSUnR0tJisVi//PILISQoKEhOTk5WVjY+Pn769OmKioqamprh4eF0Y39/fzabraamtnbtWnV1dTabbWpqyvsruIODg5SUVK9evejN9evXy8nJsVis9+/fE0KcnJw2b96ck5PDYrH09PQIIRcuXFBUVNy/f3+7nay/vz9FUTNnzvyyysPDY8CAAceOHbt8+XKD+1IU5ePjM3jwYGlpaRUVldmzZz958oSuavyiEULq6up2796tpaUlIyMzdOjQyMhIwWN2dXVdv359jx49mnOiDPcsoIKCAhkZGW1tbXpTR0eHP42nX1jS0dHhlaioqJibm/v5+QkyUhf3un16FpBQ7zUAiB7kaQAAZOzYsbdu3eJt2tvbb9y4saqqSkFBITIyMicnR0dHZ/Xq1RwOhxDi4OCwbNmyyspKR0fH3NzcBw8e1NbWTp48mR7O5O/vb2Njw+sqMDBw7969vE0/Pz9LS0tdXV2KorKzswkh9FQBXC633U42MTFx4MCBsrKyX1bJyMicOHFCTExs9erVnz59+rKBm5ubi4uLq6trUVFRcnJyXl6emZnZ27dvSVMXjRDi7Ox88OBBX1/fN2/eWFpaLliw4N69e4IEfPPmzZycnAULFjRY6+LioqKiIiUlpa2tPXv27NTUVEEvhDB7FlBlZeXVq1dXr14tJSVFl+zYsaOwsDAgIKC8vDwzM9PPz2/q1KnGxsb8e33zzTcFBQUPHz5ssn/c63boWUDCvtcAIHqQpwEAfJWpqamiomKPHj1sbW0/ffr06tUrXpWEhAT9qEFfXz8oKKi8vDwkJKQFRLsI6AAAIABJREFUh7CwsCgrK9u1a1fbRd2YT58+vXjxQldX92sNTExMNm7cmJub6+zsXK+qqqrKx8dnzpw5ixYtUlJSMjQ0PHLkyPv3748ePcrfrMGLVl1dHRQUZGVlNXfuXGVl5Z07d0pKSgpyxaqqqpycnIKCghqsXbp0aUJCQl5eXkVFRXh4+KtXr8zNzTMzM5u+EMLsWXCenp7q6uoeHh68EnNz8+3btzs4OCgqKhoYGJSXlx87dqzeXvQbShkZGY13jnvdDj0LTqj3GgBEEvI0AICm0X8C5z0uqGfkyJGysrK8UWEdWVFREUVRDT5g4fHw8Bg4cGBgYGBKSgp/eWZmZkVFxciRI3klo0aNkpKS4o35rIf/oj19+rSyspI33bmMjEyvXr0EuWI7duxYs2aNhoZGg7V9+vT55ptv5OXlpaSkjI2NQ0JCqqqqAgMDm+xWqD0LKDY2Nioq6uLFi/wzfLi6uh49evTKlSsVFRXPnz83NTU1MTHhzTxBo28f/WirEbjX7dCzgIR9rwFAJCFPAwBoA9LS0u/evWM6iqZVV1cTQhqc84CHzWaHhISwWKwVK1ZUVVXxyukpwuXl5fkbKysrl5eXN3lcemTdzp07eWtAvXz58st5zOtJSUnJyMhYtWpVk/3TDA0NxcXFnz171mRL4fUsoIiICC8vr6SkpH79+vEK37x5c+DAgTVr1kycOFFOTk5bWzs4OPj169fe3t78+8rIyJD/3spG4F4Lu2cBtcO9BgCRhDwNAKC1OBxOSUmJpqYm04E0jf7a1+RaySYmJps2bcrKytq3bx+vUFlZmRBS75u6gCdOT97g6+vLP/v57du3G9/r+PHjV65cERMTo7/u053s37+fxWI1+L4Tl8vlcrmNZybC7lkQAQEBoaGhV69e7d27N395VlZWXV0df6GioqKqqmq9MXg1NTXkv7eyEbjXwu5ZEO1zrwFAJCFPAwBoraSkJIqieBMASEhIfG2EJOPU1NRYLJYgq2bt27dv0KBBaWlpvBIDAwN5eXn+r7Z3796tqakZMWJEk7316dOHzWanp6c3K9qQkBD+7/r0E0tXV1eKougheVOnTuVvn5qaSlGUiYkJgz03jqKo7du3Z2RkxMXF1XtaRQihs6A3b97wSsrLyz98+EDP2M5D376ePXs2fizca2H33Lj2vNcAIJKQpwEAtASXy/348WNtbe2jR4+cnJy0tLSWLVtGV+np6X348CEuLo7D4bx7945/QSRCiKqq6uvXr3Nzc8vLyzkczvnz59tzXn5ZWVkdHZ38/PwmW9Ij4vhXf2Kz2Zs3b46NjQ0NDS0rK8vIyFi3bp26urqdnZ0gvS1fvjw8PDwoKKisrKyuri4/P5/+kmpra9uzZ88HDx604HQKCgoiIiJKSko4HM7t27dXrVqlpaW1bt06urYD9vz48eODBw8GBwdLSkqy+Bw6dIgQoq2tPWHChODg4OTk5Kqqqry8PPrarly5kr8T+vYZGho2HgnuNbM9t/m9BoCuBnkaAAD55ZdfRo0aRQjZvn37rFmzgoKCfH19CSFDhw59/vx5cHDw5s2bCSHTpk3Lysqid6murjY0NJSRkTEzMxswYMC1a9d4A6Xs7e0nTJjwww8/DBw4cN++ffSYJd4MAevWrVNTU9PX158xY8aHDx/a/2QtLCwyMzN5LyP9+eefenp6OTk5o0aN+vHHH/lbGhsbb9q0ib9kz549np6e7u7u3bt3Nzc379evX1JSkpycHCGkyYvm5+e3cePGAwcOdOvWTV1d3cnJ6ePHj4SQmpqaoqKi+Pj4FpzLtGnTdu7cqampKSsra2NjM2bMmDt37nTr1o2uZarnO3fujB07tnfv3nfv3n348KG6uvqYMWOSk5MJIY0vhMVisaKjo21tbVeuXKmioqKvr//q1auYmBgzMzP+ZqmpqRoaGkOHDm0yEtxrYffcnvcaALocCgA6LUJIZGQk01F0OPPmzZs3b55QD2FnZ6eqqirUQzSJXju4yWZ2dnYaGhr8JVlZWRISEidPnhRaaM1TV1dnZmZ2/Phx9CyI9+/fs9nsQ4cOCRIJ7nVH7rlJ9e41zdHRsVu3bk3uK+DnAwB0ZHieBgDQEk1Oz9BxVFVVXbx4MSsri56TQE9Pz93d3d3dvaKigunQSF1dXVxcXHl5ua2tLXoWhJubm5GRkYODgyCR4F532J4FwX+vKYp6/fp1SkpKdnZ2+0cCAIxAngYAZNWqVQoKCiwWq8FX/xuvbURYWBiLxTI1NWUqAKB9+PBh2rRpAwYMWLFiBV3i4uJibW1ta2sryCQTQpWUlBQTE3P+/PnGl/nqIj03ycfHJz09/dy5c5KSkgJGgnvdMXtuUr17HR8fr6GhYWZmlpiY2M6RAABjmH6gBwAtR9pu3GN4eDghJC0trQW1X2NhYaGrq0sIycrKas8AhD3u0cXFhV7Vt1+/ftHR0cI7UONaP67p4sWL27dvb6t4QNji4uI8PT1ra2tbsC/udefSmntNw7hHABGA52kAIBTFxcWPHz/eu3cvIeSPP/5gOpy25Onp+fnzZ4qiXrx4MW/ePKbDabkpU6Z4eXkxHQUIatasWS4uLvyzMgoO97pzac29BgCRgTwNAAghhMVitbi2QVFRURYWFjNnzmSz2fQ0Bu0cAAAAAEDnhTwNQMTduHFDX19fSUmJzWYbGhpevHiRLqcoytvbe+DAgdLS0kpKSlu3buXfq/HaCxcuNLnkV1hY2Jw5cxQUFKZMmZKbm3vjxo16DVoTAAAAAIBoQ54GIOLevn07f/783Nzc169fy8vLL1y4kC7ftWvX9u3b7ezs3r59W1hY6OzszL9X47X0VIdcLvdrB3316tXTp0/HjRtHCLG2tiYNDX1sTQAAAAAAok2C6QAAQLjoSTXof8+cOXPHjh3v3r2Tl5f39fX97rvveCvbqqqq8napqqpqpJYQYmFhUVZW1shBw8LCvv/+e/rlipkzZ0pLS0dHRwcEBNArPjd5iCYDAAAAABBtyNMAuhB6fue6urrs7OzKyspJkyY12KzxWkGEhYV5enrS/1ZUVJwyZcqZM2fi4+N5axAJO4D8/PyoqKgW794p3L59mxAi8qcJAC1Afz4AQKeGPA1AxCUmJnp7e2dmZpaVlXE4HLowPz+fENKjR48Gd2m8tkn//PNPRkaGpaVlvfI//viDl6cJNQBCyJ07d+bPn9/i3TuRLnKaAAAAXQ3eTwMQZa9evbKysurVq9fdu3dLS0sPHDhAl7PZbELI58+fG9yr8domnTp16ocffuBfAOTDhw8yMjKXLl0qLCxshwAIIUJdP62DwPpIAPA19OcDAHRqyNMARFlGRgaHw7G3t9fR0WGz2bzZ7Q0MDMTExK5fv97gXo3XNo6iqIiIiPXr1/MXqqioWFtb19XVhYWFCTsAAAAAABGAPA1AlGlpaRFCLl++XF1dnZWVdffuXbq8R48ec+fOPX369PHjx8vKyh49enT06FHeXo3XEkLOnz//tXn5b926paioOGbMmHrl69atI3yzPrYyAAAAAADRhjwNQJQZGhpu3749MDBQXV3d1dV1/PjxhJCxY8fm5eX99ttvy5cv3759u4aGxvr1683MzAghlpaWjx49IoQ0Xvs1q1atmjp16uPHj42MjNLS0njlHh4ec+bMIYQ8fPhQU1MzKCioyUO0LAAAAAAA0cCiKIrpGACghVgsVmRkpI2NDdOBdCz0im3R0dFMByJcUVFR8+fPx2c4AHwJnw8AIgDP0wAAAAAAADoW5GkAAAAAAAAdC/I0AADoQi5fvuzi4hITE6Ojo8NisVgs1uLFi/kbTJkyRUFBQVxcfMiQIQ8ePGAqTp7q6upBgwbt3LmTV+Lh4cH6XwYGBh2kZy6X6+vra2pqWq/c3d1dX19fUVFRWlpaT09v27ZtFRUV/A3CwsJGjRqloKDQt2/f5cuX89bwSEhIOHDgQF1dXQtOEACgU0OeBgAAXcWePXv8/f137Ngxd+7c58+f6+rqduvWLTQ0NDExkdfm0qVL0dHRlpaWmZmZw4cPZzBamqur69OnTztFz1lZWePGjdu0aVNlZWW9qqtXr27YsCE3N/f9+/eenp5+fn70e6S0yMjIhQsXWltb5+fnx8fHJycnT58+vba2lhAyc+ZMNps9adKkkpKSNgwVAKDjQ54G8P/Yu/NAqtL/D+DnWK/tZokilKXNRCrNWDJaJpKIiqRNCakZpKlsTSqMmvlGipmo0UzKlibtNSXJVvkaJTM1KIUWlexXtvv743y/93t/EjfhXLxff819nnOf877Hndv93HPO8wB8NBaL9f4ZA9qHgq6FhITEx8cnJiZKSUlxGsPDwwUEBFxdXWtqamjM9iFZWVn3799/v/3YsWPcixp3uk0/j3z37l1vb283NzddXd33eyUlJV1dXWVlZaWkpOzs7GxsbC5dulRWVkb1Hjp0SElJacuWLcOGDdPV1fXy8srPz+esI+Lh4TF58uT58+dTlRsAwBCBOg0A4KMdOXKksrKS34aCLhQXF2/fvn3nzp0MBoO73dDQ0NPTs6Ki4ttvv6Ur24ewWKwtW7aEhYUNiJEnT56cnJy8fPlyUVHR93vPnTsnKCjIeTh8+HCCIDin3crKyhQVFUmSpB6qqKgQBPHkyRPO9gEBAfn5+X1xKAAA+BbqNAAYoths9r59+yZOnCgqKiojI2Ntbf3gwQOqy93dXUREZOTIkdTDjRs3SkhIkCT5+vVrgiA8PT03b95cUlJCkqSmpmZ4eDiDwVBQUFi/fr2ioiKDwTA0NOScCviooQiCuHTp0ofWEIdPER4ezmazrays3u8KDAwcN27c4cOHr1692ulzu3irREZGSkhIiIuLp6SkmJubM5lMZWXluLg4znPb2tq+++47VVVVMTExHR2dhIQE3jP7+flt3LhRXl7+Y14ozSPzqKKiQkxMTE1NjXqorq7O/WsFdXOauro6p0VGRsbExCQsLAwTzQPA0IE6DQCGqICAAB8fHz8/v8rKyvT09LKyMmNj45cvXxIEER4ezr0qXURExM6dOzkPw8LCLC0tNTQ02Gx2cXGxu7u7o6NjY2Ojh4dHaWlpXl5ea2vr3LlzqWu6PmoogiCo+RLa29v7/gAMLefPnx8/fry4uPj7XWJiYkePHhUQEHB2dm5oaHh/gy7eKhs2bNi0aROLxZKSkkpISCgpKVFXV3d2dm5paaGe6+3tvXfv3tDQ0OfPn1taWjo4OOTm5vISODMzs6SkxMHBodNeHx8fGRkZERERNTU1a2vrO3fu8Hog+nJkHjU2Nqampjo7O4uIiFAtvr6+L168OHDgQF1dXWFhYVhYmJmZmb6+PvezpkyZUlFRcffu3V7PAwDAn1CnAcBQxGKx9u3bt2jRohUrVgwbNkxbW/vnn39+/fp1VFRUzwYUEhKizrdoaWlFRkbW1dXFxMT0YBwLC4va2trt27f3LAZ0qqGh4fHjxxoaGh/awMDAYNOmTaWlpd7e3h26eHyrGBoaMplMeXl5e3v7hoaGp0+fEgTR1NQUGRlpY2OzePFiaWlpf39/YWFhXt4YLBbL09MzMjKy097Vq1efOXOmrKysvr4+Li7u6dOnJiYmhYWF3R+IvhyZd8HBwYqKioGBgZwWExOTbdu2ubu7M5nMSZMm1dXVHT58uMOzxo4dSxBEQUFB74YBAOBbqNMAYCgqLCysr6/X09PjtEyfPl1ERIRzveKn0NPTExcX51waB7SrrKxks9mdnkzjCAwMHD9+fEREREZGBnf7x75VqHNE1Pm0hw8fNjY2cqa2FxMTGzlyJC9vDF9fXxcXl1GjRnXaq6KiMmXKFElJSREREX19/ZiYGBaLFRER0e2wfToyj06dOpWYmHj58mXu2Vz8/PyioqKuXbtWX1//6NEjQ0NDAwMDziwjFOrPR53GBAAYClCnAcBQRM3xLSkpyd0oLS1dV1fXK+OLioq+evWqV4aCT9fU1EQQRKfzW3AwGIyYmBiSJNeuXctisTjtn/JWoa6i9Pf35yxH9uTJk/fnrO8gIyOjoKBg3bp13Y5P0dbWFhQU/Oeff7rdsu9G5lF8fHxISEhaWtqYMWM4jc+fP9+zZ4+Li8vs2bMlJCTU1NSio6OfPXv2ww8/cD9XTEyM+O+fEgBgKECdBgBDkbS0NEEQHb5qV1dXKysrf/rgLS0tvTUU9ArqK363ayUbGBh4eXkVFRXt3r2b0/gpbxVqoo7Q0FDume6zs7O7ftaRI0euXbsmICBAlXbUIEFBQSRJdnpvW3t7e3t7e9dVaF+PzIsDBw7ExsampqYqKSlxtxcVFbW1tXE3MplMWVnZDtdbNjc3E//9UwIADAWo0wBgKJo0aZKkpCT3d9Nbt241NzdPmzaNeigkJMSZCuJjpaWlsdlsziwInzIU9AoFBQWSJHlZIW337t0TJkz4888/OS3dvlW6oKKiwmAw8vPzPyptTEwMd11HnZj18/Njs9nU5ZdmZmbc29+5c4fNZhsYGNA4ctfYbPa2bdsKCgpOnz7d4cwkQRBUxfv8+XNOS11dXVVVFTU7Pwf15xsxYsQnhgEAGChQpwHAUMRgMDZv3nzq1KnY2Nja2tqCggI3NzdFRUVXV1dqA01NzaqqqtOnT7e0tLx69Yp7KSeCIGRlZZ89e1ZaWlpXV0fVYO3t7W/fvm1tbb13756np6eqqqqjo2MPhrp48SLm5e914uLi6urq5eXl3W5JXf3IvdJXt2+Vrkdbs2ZNXFxcZGRkbW1tW1tbeXk5VZDY29uPGDEiLy+vBy+noqIiPj6+urq6paUlOzt73bp1qqqqbm5uVC8fjvzXX3/t3bs3OjpaWFiY5PLjjz8SBKGmpjZr1qzo6Oj09HQWi1VWVkYdWycnJ+5BqD+ftrZ2D14XAMBAhDoNAIaoHTt2BAcH79q1a/jw4SYmJmPGjElLS5OQkKB6N2zYMGvWrGXLlo0fP3737t3U1VacuQ3c3NwUFBS0tLTmz59fVVVFEERTU5O2traYmJixsfG4ceOuX7/OuVrsY4eCvmBhYVFYWMi58ez333/X1NQsKSmZPn36N998w72lvr6+l5cXd0sXb5XIyMjQ0FCCIHR0dB49ehQdHb1582aCIObNm1dUVEQQRFhY2KZNm/bs2SMnJ6eoqOjp6fn27VuCIJqbmysrK1NSUnrwWubNm+fv76+srCwuLm5nZ2dkZJSTkyMnJ0f10jVyTk7OjBkzlJSUbt26dffuXUVFRSMjo/T0dIIgul70jCTJpKQke3t7JycnGRkZLS2tp0+fJicnGxsbc292586dUaNG6ejo9OB1AQAMRCSWjAQYuEiSTEhI4F6eCwiCsLW1JQgiKSmp3/a4fv36pKSkN2/e9NseCYJITExcunQpPsN5VFxcPHHixJiYmBUrVtCdhSAIor29febMmY6OjmvXrsXI3Xrz5o2ysnJgYCBVBkO38PkAMAjgfBoAQC/odo4KoJempuauXbt27dpVX19Pdxaira3t9OnTdXV19vb2GJkXAQEBurq67u7u/b9rAAC6oE4DAIAhwcfHx9bW1t7enpcJRfpUWlpacnLyxYsXu17SbYiM3K19+/bl5+dfuHBBWFi4n3cNAEAj1GkAAJ/E19c3JiampqZGTU3t5MmTdMeBrgQFBbm7u3///ff0xpgzZ87x48dHjhyJkbuVkpLy7t27tLQ0GRmZft41AAC9hOgOAAAwsAUHBwcHB9OdAnhlampqampKdwrg1cKFCxcuXEh3CgAAGuB8GgAAAAAAAH9BnQYAAAAAAMBfUKcBAAAAAADwF9RpAAAAAAAA/AXrXAMMYCRJ6uvrKysr0x2Ev+Tk5BAEoa+vT3eQvlVeXp6Tk7NkyRK6g3xQQ0ODhIQE3Sn6FZvNfvPmzfDhw+kOAkMd9fmA73gAAxrqNIABzNbWlu4IAJ1gs9l3794tLS01NzcXFRWlO07/ob4cjxs3btKkSQICuGIFaJaUlER3BADoOdRpAADQm2prax0cHK5du3bkyBEHBwe64/S33377bePGjePHj4+Lixs7dizdcQAAYKDCr30AANBriouL9fX18/Pzb968OQSLNIIgVq1a9e9//5vNZk+bNi0qKoruOAAAMFChTgMAgN7xxx9/fP7558OGDcvNzdXT06M7Dm3GjRuXk5Pj5eXl5uZmZ2dXXV1NdyIAABh4UKcBAEAviIqKsrCwMDU1TU1NHTlyJN1xaCYsLBwQEHD58uWMjAxdXd2srCy6EwEAwACDOg0AAD5Ja2uru7v7+vXrfX194+LixMTE6E7EL7766qv8/HwtLS0TE5OAgID29na6EwEAwICBeUQAAKDnqqqqbG1tb9++/dtvv9nY2NAdhx+x2ezw8PCtW7fOmDHj2LFjSkpKdCcCAIABAHUaAAD0UFFRkaWlZUNDw+nTp6dNm0Z3HL6Wm5u7bNmympqamJgYCwsLuuMAAAC/w3WPAADQE5cvX/78889lZWVzc3NRpHVLT08vLy/PzMzM0tLSw8Pj3bt3dCcCAAC+hjoNAAA+WlRU1IIFC8zNza9duzZixAi64wwMUlJSx44dO3r06C+//GJoaPjPP//QnQgAAPgX6jQAAPgIzc3NTk5O69ev9/PzO3HiBGYN+VjUAmsEQUybNu3XX3+lOw4AAPAp3J8GAAC8evPmzZIlS3Jzc2NjYxcuXEh3nAGsubnZx8cnNDR05cqVERERkpKSdCcCAAD+gjoNAAB4UlBQsHDhQpIkz5w589lnn9EdZzC4evXqihUrpKWlExISJk+eTHccAADgI7juEQAAunfx4kVjY2MlJaXs7GwUab3lq6++ys3NVVBQ0NfX379/P91xAACAj6BOAwCAbuzfv3/BggW2trapqakKCgp0xxlUlJWVr1+/vm3bNi8vr8WLF1dXV9OdCAAA+AKuewQAgA969+7d+vXrjx07FhQUtG3bNrrjDGbXr19fvny5iIhIfHy8vr4+3XEAAIBmOJ8GAACde/36tampaXJy8unTp1Gk9bVZs2bl5+dPmDBh5syZ+/fvx6+oAABDHM6nAQBAJ+7du2dlZSUkJHT27NmJEyfSHWeoYLPZ4eHhW7ZsmT9//i+//CIrK0t3IgAAoAfOpwEAQEfnz583NjZWVVXNzs5GkdafSJL08PD4448/cnNzp0yZkpWVRXciAACgB+o0AAD4HzabvWfPHisrK3t7+2vXrsnLy9OdaCgyMTHJz8+fNGmSiYlJQEBAe3s73YkAAKC/4bpHAAD4j3fv3jk7O8fFxf3rX/9yd3enO85QR10DuXXr1i+//DI2NnbEiBF0JwIAgP6DOg0AAAiCIJ49e2ZjY1NcXJyYmDhnzhy648B/3LlzZ+nSpS0tLSdOnDA2NqY7DgAA9BNc9wgAAER+fr6BgcHbt28zMzNRpPGV6dOn5+bmTps2bfbs2cHBwbgGEgBgiECdBgAw1CUlJRkZGU2YMOH27dsTJkygOw50JCsr+/vvv//44487d+6cO3fuy5cv6U4EAAB9DnUaAMDQRc0aYm9vv2LFivPnz0tLS9OdCDpHzQOZlZX1+PFjPT09zAMJADDooU4DABiimpqaVqxY4e/vHx4efujQISEhIboTQTemTZt2584dHR0dExOTPXv24A5zAIBBDPOIAAAMRRUVFdbW1o8fP05KSpo1axbdceAjUPNAfvvttwsWLIiJicFZUACAQQl1GgDAkJOTk2NjY8NkMs+ePTtu3Di640BP3LhxY9myZZKSkidPntTR0aE7DgAA9DJc9wgAMLQkJCTMnj1bV1f39u3bKNIGLmotbFVV1S+++OLw4cN0xwEAgF6GOg0AYKhgs9kBAQHLli1zdnY+d+7csGHD6E4En0RBQeHSpUvbtm1zdXVdtWpVY2Mj3YkAAKDX4LpHAIAhob6+ftWqVRcuXPjpp5/WrFlDdxzoTWfPnl29evXo0aOTkpI0NTXpjgMAAL0A59MAAAa/8vLymTNn3rx58/LlyyjSBh9LS8v8/HwREZFp06YlJSXRHQcAAHoB6jQAgEEuOztbT0+vubn5zp07JiYmdMeBPqGqqpqenu7o6Lh06VIPD4+Wlha6EwEAwCdBnQYAMJjFxcXNnj172rRpGRkZY8aMoTsO9CFRUdH9+/f/9ttvR44cMTIyevLkCd2JAACg51CnAQAMTtSsIQ4ODi4uLmfPnmUymXQngv6wYsWK3NzcxsZGPT29y5cv0x0HAAB6CHUaAMDAVl1d/X5jfX29jY1NSEjIr7/+un//fgEBfNoPIRMmTMjOzp49e7aFhUVgYCAmDAMAGIjwLzcAwACWnZ39+eefV1VVcTc+evRIX1//9u3bN27cWLVqFV3ZgEZSUlIJCQmhoaG7du2ysbGpra2lOxEAAHwc1GkAAANVW1ubq6trUVGRjY0NZ96IzMxMAwMDISGh7OzsL774gt6EQK9vvvnm+vXrt2/f1tPTKywspDsOAAB8BNRpAAAD1U8//UR9+c7MzFy/fj1BEIcPH549e/aXX36ZlZU1evRougMC/YyMjHJzc4cPH66vr3/y5Em64wAAAK8EAwIC6M4AAAAfrbKycuHChe/evSMIgs1m5+fnP3jwICQkxN/fPyIiQkREhO6AwC+kpKRWr15dX1/v6enJYrFmzZqF+xUBAPgfiduLAQAGotWrV8fFxXEvkyUgIODv779z504aUwE/O3bsmKurq4mJyfHjx2VlZemOAwAAXUGdBgAw8GRlZc2YMaPDB7iAgICEhERubu64cePoCgZ8Li8vb9GiRWw2Ozk5WU9Pj+44AADwQbjyAQBggGlra3NxcREUFOzQ3t7ezmKxzM3NO52pH4AgiKlTp+bm5o4dO9bY2Pjo0aN0xwEAgA9CnQYAMMBERkb+/fffra2t73e1trY+fvx48eLFnfYCEAQxfPjwS5cueXh4rFmzxtXVlfvSWQCw3UWDAAAgAElEQVQA4B+o0wAABpKXL1/6+vq2t7e/30WSpKCgoKCgIJPJLCsr6/9sMFAICQmFhIScOHEiNjb2q6++evnyJd2JAACgI9RpAAADydatW6k5HrlRszuOHTs2KCjo2bNnv//+u5qaGh3pYCBZtmxZVlZWWVmZnp7erVu36I4DAAD/D+YRAQAYMDIzM42NjTmf28LCwi0tLcOHD3dwcFi7du3kyZPpjQcD0Zs3bxwcHG7cuHHw4MF169bRHQcAAP4DdRoAwMDQ2tqqq6v7119/kSRJEISQkNDixYsdHR3nzJnz/pwiALxra2vbvXv3rl27nJ2dDxw4gMX3AAD4Aeo04CPl5eVZWVl0pwDgUxcvXqQm6Bs7duzs2bMNDAzExMToDgUDiYqKioGBwYd6k5KS1q5dq6urm5ycrKCg0J/BAADgfajTgI8kJiYuXbqU7hQAAIPTkiVLkpKSutigoKDA2tq6ra0tJSUFl9ECANBLiO4AAB3htwPoayRJJiQk2NnZ0R3kI9TW1kpJSVFXPPLI1taWIIiuv5fD0EG9H7qmra19+/ZtOzs7IyOjX3/9dfHixf0QDAAAOoX5HgEABgAmk/lRRRpAz8jJyV2+fNnJycnW1tbb27vTFSAAAKAf4HwaAAAA/I+QkND+/fs/++yzr7/+uqSk5OjRoxISEnSHAgAYcnA+DQAAADpycXFJTU1NT083MjJ68uQJ3XEAAIYc1GkAAADQiRkzZmRnZ7e1tenp6d24cYPuOAAAQwvqNAAAAOicurp6dnb2jBkzzMzMfvnlF7rjAAAMIajTAAAA4IMkJSVPnTrl7e29bt06V1fX1tZWuhMBAAwJqNMAAHhy4cKFYcOGnT17lu4gfeXq1as+Pj7Jycnq6uokSZIkuXLlSu4NTE1NpaSkBAUFP/vss7y8PLpycjQ1NU2YMMHf35/TEhgYSP5/kyZN4pOR29vbQ0NDDQ0NO7Tv2rVLS0uLyWSKiopqampu3bq1vr6ee4MTJ05Mnz5dSkpq9OjRa9asefHiBdV+5syZPXv2tLW19eAFfiySJAMCAuLi4mJjYy0sLKqrq/thpwAAQxzqNAAAngzulf127NgRHh7u6+u7ePHiR48eaWhoyMnJxcbGnj9/nrPNlStXkpKSLC0tCwsLp06dSmNaip+f38OHDwfEyEVFRV9++aWXl1djY2OHrtTU1K+//rq0tPT169fBwcFhYWHcC50lJCQsX77c1ta2vLw8JSUlPT3d3NycOqNlZWXFYDDmzJnTb1XT0qVLMzMzHzx4MH369L///rt/dgoAMGShTgMA4ImFhUVNTY2lpWVf74jFYr1/1qVPhYSExMfHJyYmSklJcRrDw8MFBARcXV1ramr6MwyPsrKy7t+//377sWPH2Fw63aafR7579663t7ebm5uuru77vZKSkq6urrKyslJSUnZ2djY2NpcuXSorK6N6Dx06pKSktGXLlmHDhunq6np5eeXn59+6dYvq9fDwmDx58vz58/vtWkRdXd2cnBw5OTl9ff1z5871z04BAIYm1GkAAPzlyJEjlZWV/ba74uLi7du379y5k8FgcLcbGhp6enpWVFR8++23/RaGRywWa8uWLWFhYQNi5MmTJycnJy9fvlxUVPT93nPnzgkKCnIeDh8+nCAIzmm3srIyRUVFzhLnKioqBEFwz5IfEBCQn5/fF4fiQxQVFdPS0qysrKytrffv399v+wUAGGpQpwEAdC8jI0NVVZUkyYMHDxIEERkZKSEhIS4unpKSYm5uzmQylZWV4+LiqI3Dw8MZDIaCgsL69esVFRUZDIahoSHnHIi7u7uIiMjIkSOphxs3bpSQkCBJ8vXr1wRBeHp6bt68uaSkhCRJTU1NgiAuXbrEZDKDgoL66KWFh4ez2WwrK6v3uwIDA8eNG3f48OGrV692+lw2m71v376JEyeKiorKyMhYW1s/ePCA6ur6EBEE0dbW9t1336mqqoqJieno6CQkJPCe2c/Pb+PGjfLy8h/zQmkemUcVFRViYmJqamrUQ3V1de6inbo5TV1dndMiIyNjYmISFhbWn9flMhiMY8eOBQcHe3l5ubq6trS09NuuAQCGDtRpAADdmzFjRlZWFufhhg0bNm3axGKxpKSkEhISSkpK1NXVnZ2dqS+s7u7ujo6OjY2NHh4epaWleXl5ra2tc+fOpS5mCw8Pt7Oz4wwVERGxc+dOzsOwsDBLS0sNDQ02m11cXEwQBDVRRHt7ex+9tPPnz48fP15cXPz9LjExsaNHjwoICDg7Ozc0NLy/QUBAgI+Pj5+fX2VlZXp6ellZmbGx8cuXL4nuDhFBEN7e3nv37g0NDX3+/LmlpaWDg0Nubi4vgTMzM0tKShwcHDrt9fHxkZGRERERUVNTs7a2vnPnDq8Hoi9H5lFjY2Nqaqqzs7OIiAjV4uvr++LFiwMHDtTV1RUWFoaFhZmZmenr63M/a8qUKRUVFXfv3u31PF3bunXruXPn4uPjzc3N37592897BwAY9FCnAQD0nKGhIZPJlJeXt7e3b2hoePr0KadLSEiIOtGkpaUVGRlZV1cXExPTg11YWFjU1tZu376991L/T0NDw+PHjzU0ND60gYGBwaZNm0pLS729vTt0sVisffv2LVq0aMWKFcOGDdPW1v75559fv34dFRXFvVmnh6ipqSkyMtLGxmbx4sXS0tL+/v7CwsK8HB8Wi+Xp6RkZGdlp7+rVq8+cOVNWVlZfXx8XF/f06VMTE5PCwsLuD0Rfjsy74OBgRUXFwMBATouJicm2bdvc3d2ZTOakSZPq6uoOHz7c4Vljx44lCKKgoKB3w/DC3Nz85s2bRUVFn3/+eR/N6QIAMGShTgMA6AXUCZAPXQCmp6cnLi7OuSaQf1RWVrLZ7E5PpnEEBgaOHz8+IiIiIyODu72wsLC+vl5PT4/TMn36dBEREc4Vnh1wH6KHDx82NjZyprYXExMbOXIkL8fH19fXxcVl1KhRnfaqqKhMmTJFUlJSREREX18/JiaGxWJFRER0O2yfjsyjU6dOJSYmXr58mXs2Fz8/v6ioqGvXrtXX1z969MjQ0NDAwIAzywiF+vNRpzH7n46OTk5OjoyMjKGh4fXr12nJAAAwKKFOAwDoD6Kioq9evaI7RUdNTU0EQXQ6vwUHg8GIiYkhSXLt2rUsFovTTk0HLykpyb2xtLR0XV1dt/ulrqL09/fnLEf25MmT9+es7yAjI6OgoGDdunXdjk/R1tYWFBT8559/ut2y70bmUXx8fEhISFpa2pgxYziNz58/37Nnj4uLy+zZsyUkJNTU1KKjo589e/bDDz9wP1dMTIz475+SFoqKiunp6fPmzZs3b97Ro0fpigEAMMigTgMA6HMtLS3V1dXKysp0B+mI+orf7VrJBgYGXl5eRUVFu3fv5jRKS0sTBNGhKuPxZVITdYSGhnLPdJ+dnd31s44cOXLt2jUBAQGqtKMGCQoKIkmy03vb2tvb29vbu65C+3pkXhw4cCA2NjY1NVVJSYm7vaioqK2tjbuRyWTKysp2uN6yubmZ+O+fki4MBiM2NtbHx2ft2rUeHh59dzslAMDQgToNAKDPpaWlsdlszvQPQkJCfDJFnoKCAkmSvKyQtnv37gkTJvz555+clkmTJklKSnKXMbdu3Wpubp42bVq3o6moqDAYjPz8/I9KGxMTw13XUecn/fz82Gw2dfmlmZkZ9/Z37txhs9kGBgY0jtw1Npu9bdu2goKC06dPdzgzSRAEVfE+f/6c01JXV1dVVUXNzs9B/flGjBjxiWE+EUmSAQEBJ06ciIqKsrS05OW0KgAAdAF1GgBAn2hvb3/79m1ra+u9e/c8PT1VVVUdHR2pLk1NzaqqqtOnT7e0tLx69Yp7OSyCIGRlZZ89e1ZaWlpXV9fS0nLx4sW+m5dfXFxcXV29vLy82y2pqx+5V/piMBibN28+depUbGxsbW1tQUGBm5uboqKiq6srL6OtWbMmLi4uMjKytra2ra2tvLycKkjs7e1HjBiRl5fXg5dTUVERHx9fXV3d0tKSnZ29bt06VVVVNzc3qpcPR/7rr7/27t0bHR0tLCxMcvnxxx8JglBTU5s1a1Z0dHR6ejqLxSorK6OOrZOTE/cg1J9PW1u7B6+r19nb21+7di03N9fY2Jh7Wh0AAPhYqNMAALp38ODB6dOnEwSxbdu2hQsXRkZGhoaGEgSho6Pz6NGj6OjozZs3EwQxb968oqIi6ilNTU3a2tpiYmLGxsbjxo27fv065zK5DRs2zJo1a9myZePHj9+9ezd1xRpnfgg3NzcFBQUtLa358+dXVVX19UuzsLAoLCzk3Hj2+++/a2pqlpSUTJ8+/ZtvvuHeUl9f38vLi7tlx44dwcHBu3btGj58uImJyZgxY9LS0iQkJAiC6PYQhYWFbdq0ac+ePXJycoqKip6entTc7s3NzZWVlSkpKT14LfPmzfP391dWVhYXF7ezszMyMsrJyZGTk6N66Ro5JydnxowZSkpKt27dunv3rqKiopGRUXp6OkEQXS96RpJkUlKSvb29k5OTjIyMlpbW06dPk5OTjY2NuTe7c+fOqFGjdHR0evC6+oKhoWF2dnZLS4u+vj6Pay0AAMD7yP5cGROga4mJiUuXLsV7EvoaSZIJCQnci5j1uvXr1yclJb1586bvdtEtW1tbgiCSkpK63qy4uHjixIkxMTErVqzol1zdaG9vnzlzpqOj49q1azFyt968eaOsrBwYGEiVwV3g8f3QW+rq6pYtW3bt2rWYmBh7e/v+2SkAwGCC82kAAH2i28k5+ISmpuauXbt27dpVX19Pdxaira3t9OnTdXV1vf7NfiCOzIuAgABdXV13d/f+33XXpKSkUlJSnJ2dHRwcAgIC6I4DADDwoE6DIefChQvDhg07e/Ysn4/ZraampgkTJvj7+3/sE0+cOEGSpKGh4afsfdAcRiAIwsfHx9bW1t7enpcJRfpUWlpacnLyxYsXu17SbYiM3K19+/bl5+dfuHBBWFi4n3fNC0FBwfDw8J9//jkoKMjBwYHGlQMAAAYi1Gkw5PTFdZW0XKvp5+f38OHDHjzxxIkTGhoa2dnZxcXFPd77oDmMfcHX1zcmJqampkZNTe3kyZN0x+FJUFCQu7v7999/T2+MOXPmHD9+fOTIkRi5WykpKe/evUtLS5ORkennXX8UFxeXlJSUc+fOmZmZ0XslMADAwII6DQY/FovFfe7IwsKipqbG0tKS38b8KFlZWffv3+/BE9+8efPXX3/t3LmTIIjffvuN9ycOysPYR4KDg9+9e8dmsx8/frxkyRK64/DK1NQ0JCSE7hTAq4ULF/r4+HDPwMm35s+fn5mZ+eTJEwMDA85EOwAA0DXUaTD4HTlypLKykv/H5B2LxdqyZUtYWFgPnpuYmGhhYWFlZcVgMI4dO8b7KazBdxgBoN9oa2vn5uYqKCjo6+vfuHGD7jgAAAMA6jQYeG7evKmlpTVs2DAGg6GtrX358mVO17Fjx/T09BgMhoSExJgxY3bv3u3p6bl58+aSkhKSJDU1NTMyMlRVVUmSPHjwIEEQEydOJElSQEBg2rRpjY2NBEFs3bqVGvno0aMf2lfXYxIEwWaz9+3bN3HiRFFRURkZGWtr6wcPHlBdkZGREhIS4uLiKSkp5ubmTCZTWVk5Li7uo46An5/fxo0b5eXlO7RfunSp24W2Tpw4sWjRIikpKVNT09LS0ps3b76/zRA5jADQn4YPH3716tW5c+eamZnFxsbSHQcAgO+xAfhGQkICL+/JpKSkgICAqqqqN2/e6Ovry8nJUe3UYk3ff//9mzdvqqqqDh06tHz5cjabvXjxYg0NDc7TqSWqDhw4wGazW1tbx4wZo6qq2traytlg06ZNoaGhXe+rizHZbPZ3330nIiJy7Nix6urqe/fuTZ06dfjw4S9evKB6/fz8CIK4du1aTU1NZWWlsbGxhIREc3Mzj0cpIyPDysqKzWa/evWKIAg/Pz9O17lz56SkpHbt2vWh5z558kReXp56sceOHSMIwsnJqcM2Q+EwEgSRkJDAy5YD2pIlS5YsWUJ3CuAXfPJ+aG9v37FjB0mSO3bsoDsLAABfQ50GfITHOo1bcHAwQRCVlZXNzc3S0tKzZs3idLW2toaFhbG7KwaosiQxMZF62NDQoKqqWlNT08W+uh6zsbFRUlLS3t6e03v79m2CIDjlE1VgsFgs6mFERARBEMXFxby83sbGRj09vfLycnZndVq3vv/++zVr1lD/XVNTIyoqymQyGxsbORsMkcOIOg2GIL56P0RHRwsJCTk6OlJ3cgIAwPuE+uOcHUCfoWajbmtru3fvXnV1tZmZGadLUFDQw8Oj2xHWrVsXEBAQFhZGLQIbGxtrbW3NZDK72FfXAxYWFtbX1+vp6XFapk+fLiIicuvWrU63FxERIQiipaWl26gEQfj6+rq4uIwaNYqXjd934sQJqkwiCILJZJqamp49ezYlJYWz7tMQOYwEQYSGhvbbgr90ycnJIf67ujFATk6Ovr4+3Sn+Y926daqqqra2tk+fPk1OTpaWlqY7EQAA38H9aTDwnD9/fubMmfLy8qKiolu3bqUaa2trCYLowT/2kpKSLi4uWVlZ1Oman376iXvF2E731bXq6mpqWO5GaWnpurq6j83WQUZGRkFBwbp163r29Pv37xcUFFhaWpL/Ra1Uxj3r41A4jADAD0xNTTMyMoqKioyMjEpLS+mOAwDAd3A+DQaYp0+f2tjYLFq06JdfflFSUjpw4AD1vV9JSYkgiNevX/dgTHd397CwsNDQUDc3NxUVFQ0Nja731TWqyOlQTlRXVysrK/cgG7cjR45cu3ZNQOD//bwSFBQUFBR0584d7lNPnTp+/PiyZctOnDjBaXn79u2oUaOuXLny4sULavWnoXAYKZs2bbKzs+uVofgWdSZt0J82BB7x4ZlVbW3tnJwcS0vL6dOnnz592sjIiO5EAAB8BOfTYIApKChoaWnZsGGDuro6g8EgSZJqHzNmjKys7JUrV3owprKysp2d3cmTJ7dv3+7p6dntvro2adIkSUnJ3NxcTsutW7eam5unTZvWg2zcYmJiuK9a5r4/rdsijc1mx8fHb9y4kbtRRkbG1ta2ra2NU7wNhcMIAPxDSUnpxo0b+vr6X331VXx8PN1xAAD4COo0GGBUVVUJgrh69WpTU1NRURHnbiVRUVFfX9/09HR3d/eKior29va6urq//vqLIAhZWdlnz56VlpbW1dV96P6lzZs3t7a2vn37dvbs2d3uq+sxGQzG5s2bT506FRsbW1tbW1BQ4Obmpqio6Orq2tsHo6OLFy9+aF7+rKwsJpP5/s/Vbm5uBNeljziMANDPJCUlT58+7eTk5ODgEBAQQHccAAC+QcvsJQCd4nG+x23btsnKykpLS9va2lJrbWloaDx9+pTNZh88eFBbW5vBYDAYjClTpkRERLDZ7Ly8vNGjR4uJic2YMcPf35+6wE9cXJya3Z5j1qxZhw8f5nFfXY/Z3t7+ww8/jB07VlhYWEZGxsbG5uHDh9SAERER4uLiBEGMHTu2pKQkKiqKmmxj9OjR//zzz0cdrvfne7xw4YKUlFRgYGCHLZ2cnCQkJISEhCZPnpyXl8dp3717t6KiIvVRMGrUKOpwDYXDSGC+Rxh6+P/9EBYWJiAgsG7dOt7XKQEAGMRINpvd36UhwAckJiYuXboU70noayRJJiQk4P40GFIGxPvh999/X7FixYwZM5KSkjqdMBYAYOjAdY8AAADAF2xsbK5fv3737t0ZM2Y8ffqU7jgAAHRCnQbALx48eEB+GGeJM4A+cvXqVR8fn+TkZHV1depdt3LlSu4NTE1NpaSkBAUFP/vss7y8PLpycjQ1NU2YMMHf35/TEhgY2OF/nEmTJvHJyO3t7aGhoYaGhh3ad+3apaWlxWQyRUVFNTU1t27dWl9fz73BiRMnpk+fLiUlNXr06DVr1rx48YJqP3PmzJ49e7pdinDA+fzzz7Ozs9va2oyMjO7du0d3HAAA2qBOA+AXEyZM6OIaZcyEBn1qx44d4eHhvr6+ixcvfvTokYaGhpycXGxs7Pnz5znbXLlyJSkpydLSsrCwcOrUqTSmpfj5+T18+HBAjFxUVPTll196eXk1NjZ26EpNTf36669LS0tfv34dHBzMWSyekpCQsHz5cltb2/Ly8pSUlPT0dHNz89bWVoIgrKysGAzGnDlzqMUGBxM1NbWMjAxNTU1jY+OrV6/SHQcAgB6o0wAAehmLxXr/tAntQ3UhJCQkPj4+MTFRSkqK0xgeHi4gIODq6lpTU9PXAXogKyvr/v3777cfO3aM+weOTrfp55Hv3r3r7e3t5uamq6v7fq+kpKSrq6usrKyUlJSdnZ2Njc2lS5fKysqo3kOHDikpKW3ZsmXYsGG6urpeXl75+fmcSVM9PDwmT548f/58qnIbTGRkZC5fvmxpaWlubh4VFUV3HAAAGqBOAwDoZUeOHKmsrOS3oT6kuLh4+/btO3fuZDAY3O2Ghoaenp4VFRXffvttnwboARaLtWXLlrCwsAEx8uTJk5OTk5cvXy4qKvp+77lz5wQFBTkPhw8fThAE57RbWVmZoqIiZ9VBFRUVgiCePHnC2T4gICA/P78vDgXtREREjh075ufnt379eszXDwBDEOo0AIBOsNnsffv2TZw4UVRUVEZGxtra+sGDB1SXu7u7iIgItYoAQRAbN26UkJAgSfL169cEQXh6em7evLmkpIQkSU1NzfDwcAaDoaCgsH79ekVFRQaDYWhoyDkf8lFDEQRx6dKlDy2R12Ph4eFsNtvKyur9rsDAwHHjxh0+fPhD1551cZQiIyMlJCTExcVTUlLMzc2ZTKaysnJcXBznuW1tbd99952qqqqYmJiOjg61LAeP/Pz8Nm7cKC8v/zEvlOaReVRRUSEmJqampkY9VFdX5y7UqZvT1NXVOS0yMjImJiZhYWGDcqZckiQDAgIOHz4cFBS0Zs2aD63cCAAwKKFOAwDoREBAgI+Pj5+fX2VlZXp6ellZmbGx8cuXLwmCCA8P557TPyIiYufOnZyHYWFhlpaWGhoabDa7uLjY3d3d0dGxsbHRw8OjtLQ0Ly+vtbV17ty51IVtHzUUQRDUpBHt7e29+ErPnz8/fvx4aj26DsTExI4ePSogIODs7NzQ0PD+Bl0cpQ0bNmzatInFYklJSSUkJJSUlKirqzs7O3O+ant7e+/duzc0NPT58+eWlpYODg65ubm8BM7MzCwpKXFwcOi018fHR0ZGRkRERE1Nzdra+s6dO7weiL4cmUeNjY2pqanOzs4iIiJUi6+v74sXLw4cOFBXV1dYWBgWFmZmZqavr8/9rClTplRUVNy9e7fX8/CJtWvXnj9/Pjk5ef78+bW1tXTHAQDoJ6jTAAA6YrFY+/btW7Ro0YoVK4YNG6atrf3zzz+/fv26x/fJCAkJUSedtLS0IiMj6+rqYmJiejCOhYVFbW3t9u3bexbjfQ0NDY8fP9bQ0PjQBgYGBps2bSotLfX29u7QxeNRMjQ0ZDKZ8vLy9vb2DQ0N1GTrTU1NkZGRNjY2ixcvlpaW9vf3FxYW5uWYsFgsT0/PyMjITntXr1595syZsrKy+vr6uLi4p0+fmpiYFBYWdn8g+nJk3gUHBysqKgYGBnJaTExMtm3b5u7uzmQyJ02aVFdXd/jw4Q7PGjt2LEEQBQUFvRuGr5iammZkZPz9998zZszg3LwHADC4oU4DAOiosLCwvr5eT0+P0zJ9+nQRERHO9YqfQk9PT1xcnHN9IL0qKyvZbHanJ9M4AgMDx48fHxERkZGRwd3+sUeJOkdEnU97+PBhY2MjZ2p7MTGxkSNH8nJMfH19XVxcRo0a1WmviorKlClTJCUlRURE9PX1Y2JiWCxWREREt8P26cg8OnXqVGJi4uXLl7lnc/Hz84uKirp27Vp9ff2jR48MDQ0NDAw6FCrUn486jTmI6ejoZGRktLa26uvr5+fn0x0HAKDPoU4DAOiImuhcUlKSu1FaWrqurq5XxhcVFX316lWvDPWJmpqaCILodH4LDgaDERMTQ5Lk2rVrWSwWp/1TjhJ1FaW/vz9nObInT568P2d9BxkZGQUFBevWret2fIq2tragoOA///zT7ZZ9NzKP4uPjQ0JC0tLSxowZw2l8/vz5nj17XFxcZs+eLSEhoaamFh0d/ezZsx9++IH7uWJiYsR//5SD25gxYzIzMzU1Nb/88svLly/THQcAoG+hTgMA6EhaWpogiA71RnV1tbKy8qcP3tLS0ltDfTrqK363ayUbGBh4eXkVFRXt3r2b0/gpR4maqCM0NJR7pvvs7Oyun3XkyJFr164JCAhQpR01SFBQEEmSnd7b1t7e3t7e3nUV2tcj8+LAgQOxsbGpqalKSkrc7UVFRW1tbdyNTCZTVla2w/WWzc3NxH//lIOejIzMlStXFixYYGVlFRsbS3ccAIA+hDoNAKCjSZMmSUpKcn9Bv3XrVnNz87Rp06iHQkJCPZ56Li0tjc1mc6aC+JShPp2CggJJkryskLZ79+4JEyb8+eefnJZuj1IXVFRUGAzGx169FhMTw13XUeck/fz82Gw2dfmlmZkZ9/Z37txhs9kGBgY0jtw1Npu9bdu2goKC06dPdzgzSRAEVfE+f/6c01JXV1dVVUXNzs9B/flGjBjxiWEGClFR0ePHj/v4+KxatQrz9QPAIIY6DQCgIwaDsXnz5lOnTsXGxtbW1hYUFLi5uSkqKrq6ulIbaGpqVlVVnT59uqWl5dWrV9zrWREEISsr++zZs9LS0rq6OqoGa29vf/v2bWtr67179zw9PVVVVR0dHXsw1MWLF3t3Xn5xcXF1dfXy8vJut6SufuRe6avbo9T1aGvWrImLi4uMjKytrW1raysvL6cKEnt7+xEjRuTl5fXg5VRUVMTHx4NPLgEAACAASURBVFdXV7e0tGRnZ69bt05VVdXNzY3q5cOR//rrr71790ZHRwsLC5NcfvzxR4Ig1NTUZs2aFR0dnZ6ezmKxysrKqGPr5OTEPQj159PW1u7B6xqgqPn6o6KigoKCnJycMF8/AAxKqNMAADqxY8eO4ODgXbt2DR8+3MTEZMyYMWlpaRISElTvhg0bZs2atWzZsvHjx+/evZu65IwzwYObm5uCgoKWltb8+fOrqqoIgmhqatLW1hYTEzM2Nh43btz169c5l8x97FC9zsLCorCwkHPj2e+//66pqVlSUjJ9+vRvvvmGe0t9fX0vLy8ej1JkZGRoaChBEDo6Oo8ePYqOjt68eTNBEPPmzSsqKiIIIiwsbNOmTXv27JGTk1NUVPT09Hz79i1BEM3NzZWVlSkpKT14LfPmzfP391dWVhYXF7ezszMyMsrJyZGTk6N66Ro5JydnxowZSkpKt27dunv3rqKiopGRUXp6OkEQXS96RpJkUlKSvb29k5OTjIyMlpbW06dPk5OTjY2NuTe7c+fOqFGjdHR0evC6BrR169adPHkyPj5+wYIFmK8fAAYfclCujAkDVGJi4tKlS/GehL5GkmRCQgL3wmV9av369UlJSW/evOmf3XHY2toSBJGUlNT1ZsXFxRMnToyJiVmxYkW/5OpGe3v7zJkzHR0d165di5G79ebNG2Vl5cDAQKoM7gKP74cB59atW5aWlqNHjz537tzQufgTAIYCnE8DAOhz3U7UQSNNTc1du3bt2rWrvr6e7ixEW1vb6dOn6+rq7O3tMTIvAgICdHV13d3d+3/XfOKLL77Izs6urq42MjKiloMHABgcUKcBAAx1Pj4+tra29vb2vEwo0qfS0tKSk5MvXrzY9ZJuQ2Tkbu3bty8/P//ChQvCwsL9vGu+oqGhkZOTo6CgoK+v3+2soQAAAwXqNACAPuTr6xsTE1NTU6Ompnby5Em643xQUFCQu7v7999/T2+MOXPmHD9+fOTIkRi5WykpKe/evUtLS5ORkennXfMhOTm5P/7444svvpg7d+6FCxfojgMA0AtQpwEA9KHg4OB3796x2ezHjx8vWbKE7jhdMTU1DQkJoTsF8GrhwoU+Pj7cM3AOcRISEikpKQ4ODgsXLjx8+DDdcQAAPpUQ3QEAAAAAeoGQkNChQ4eUlJRcXFzKy8uxuhoADGio0wAAAGCQoJZWGz58uIeHx5s3b/bv3y8ggEuHAGBAQp0GAAAAg8rXX3+trKzs4OBQUVFx/PhxallCAICBBT8yAQAAwGBjbW197dq19PR0c3Pz6upquuMAAHw01GkAAAAwCBkYGNy4cePRo0czZswoKyujOw4AwMch2Ww23RkA/iMxMXHp0qV0pwAAGJyWLFmSlJREd4r+9uzZM3Nz89evX1+8eFFHR4fuOAAAvEKdBnykvLw8KyuL7hQwIL169Wrv3r01NTUhISGysrJ0xwHgRyoqKgYGBnSnoMHbt28XLlx4//79lJQUY2NjuuMAAPAEdRoADHg5OTnW1tby8vJnz54dM2YM3XEAgO+8e/du5cqVZ86ciY2N5fOVDAEAKLg/DQAGtoSEhNmzZ0+ZMiUjIwNFGgB0SlRUNC4ubs2aNfb29j///DPdcQAAuieIVSABYIBis9k7d+50d3d3c3P79ddfMfU2AHRBQEBgwYIFoqKiXl5eLBbrq6++ojsRAEBXsH4aAAxITU1NTk5OiYmJBw8e3LBhA91xAGBg2LZt24gRI1xcXF6+fBkdHS0khC9CAMCn8PEEAAPPs2fPrK2tS0pKrly5MmvWLLrjAMBA4ujoKCcnZ29v/+bNm/j4eHFxcboTAQB0AvOIAMAAk5+fb2VlxWAwzp49O378eLrjAMCAdPv27QULFqipqZ07d05eXp7uOAAAHWEeEQAYSJKTk42MjCZMmHD79m0UaQDQY59//nl2dnZVVZWBgUFJSQndcQAAOkKdBgADA5vN3rNnj52d3YoVK86fPy8tLU13IgAY2DQ0NG7evMlkMo2Njf/880+64wAA/D+o0wBgAHj37t3q1av9/PxCQ0MPHTokLCxMdyIAGAxGjhyZnp6ura395ZdfXrlyhe44AAD/g/vTAIDfvX79etGiRfn5+XFxcRYWFnTHAYDBprm52dHRMTk5+ddff7W3t6c7DgAAQWC+RwDgcwUFBZaWlkJCQrdu3Zo4cSLdcQBgEBIRETl+/LiysrKDg0NZWdmWLVvoTgQAgHWuAYCPXbx4cf78+WPHjv3jjz9Gjx5NdxwAGLRIkpw7d660tPSWLVuqqqrMzMxIkqQ7FAAMabg/DQD41P79+xcsWGBra5uamopZswGgH3h4ePz6668///zz6tWrW1pa6I4DAEMa7k8DAL7T3Ny8fv363377LSgoaNu2bXTHAYChJTU11cbGZvr06adOnWIymXTHAYAhCnUaAPCXqqqqxYsX5+bmHj9+3MrKiu44ADAU/fvf/7awsFBRUblw4QLO5wMALVCnAQAfKSoqsrS0bGhoOHPmzJQpU+iOAwBDV0lJiZmZmaCg4JUrV3B/LAD0P9yfBgD84sqVK59//rmsrGxubi6KNACgl4aGRmZmpri4uIGBwb179+iOAwBDDuo0AOALUVFRCxYsMDMzu3bt2ogRI+iOAwBAjBgx4vr162PHjp05c2ZmZibdcQBgaEGdBgA0a21tdXd3X79+va+vb1xcnJiYGN2JAAD+Q1pa+sqVK7NnzzY1Nb148SLdcQBgCMH9aQBAp7dv39ra2mZmZv7yyy/Lli2jOw4AQCfa2trWr19/9OjRqKioNWvW0B0HAIYEIboDAMDQVVJSYmlpWVNTc/PmTT09PbrjAAB0TlBQMCoqSk5OzsnJqaqqavPmzXQnAoDBD3UaANAjIyNj0aJFo0aNysnJUVFRoTsOAEBXSJIMCQlRVFTctGnTq1evQkJC6E4EAIMc7k8DABocPnx49uzZJiYmmZmZKNIAYKDw8PD49ddf//Wvf61Zs6a1tZXuOAAwmKFOA4B+1dbW5u3t7eLi4uXllZCQIC4uTnciAICPsHLlylOnTiUkJNja2jY1NdEdBwAGLcwjAgD9p76+3sHB4cqVK9HR0StXrqQ7DgBAD6Wnp1tZWU2dOvX06dNMJpPuOAAwCKFOA4B+Ul5ebmVlVVZWdurUKWNjY7rjAAB8kvv375uZmSkqKl68eFFeXp7uOAAw2OC6RwDoD9nZ2Xp6em1tbbm5uSjSAGAQmDRpUkZGRm1trYGBQUlJCd1xAGCwQZ0GAH0uPj5+9uzZU6dOvXnz5ujRo+mOAwDQO9TU1NLT06WkpIyNje/du0d3HAAYVFCnAUAfYrPZAQEBy5Ytc3FxOXfuHO7iAIBBZuTIkdevX9fU1Jw5c2ZWVhbdcQBg8MD9aQDQVxoaGlauXHn+/PlDhw45OjrSHQcAoK+8e/fOwcHh8uXLSUlJ5ubmdMcBgMEA59MAoE9UVFSYmJikp6dfvnwZRRoADG6ioqKJiYn29vbW1tZxcXF0xwGAwUCI7gAAMAj9+eefVlZW4uLiWVlZ48aNozsOAECfExQUjI6OlpOTW758+fPnz728vOhOBAADm2BAQADdGQBgUElKSrKyspo2bdrly5dHjRpFdxwAgH5CkuTcuXOlpaU3b97MYrG++uoruhMBwACG82kA0GvYbPbevXt9fX3XrVsXEREhJIRPGAAYcjw8PGRkZJycnGpraw8ePCgggHtMAKAn8NkBAB8tMzOzsrKyQ+O7d+9WrVrl7++/f//+Q4cOoUgDgCFr1apVycnJR48eXbx4cVNTE3dXa2trQEAAZnEDgG5hvkcA+DjNzc0TJ04cPnz4jRs3GAwG1fj8+XNra+uioqKkpKQ5c+bQmxAAgB/cuHFj4cKFU6dOPX36NLUqCZvNXrVqVWxsbFJS0pIlS+gOCAB8DefTAODjhIaGPnnyJC8vb+3atdQPPffu3dPX16+qqsrKykKRBgBAMTExycjIePjw4Zw5c169ekUQhKen54kTJ0iS9Pb2bmtrozsgAPA1nE8DgI9QUVExduxYFotFEISAgMDu3bt1dXWXLVs2efLk5ORkeXl5ugMCAPCX4uJiU1NTUVHR+fPnh4aGUt+7BAQEDh8+vGbNGrrTAQD/Qp0GAB9h6dKlv//+e0tLC/WQJEkFBQVra+sDBw4ICwvTmw0AgD89f/7czs4uIyOD00KS5MiRIx8/fiwqKkpjMADgZ7juEQB4dfPmzaSkJE6RRnn79u3atWtRpAEAfEhqampmZiZ3C5vNrqysPHToEF2RAID/4XwaAPCktbVVR0fnn3/+6XBPhZCQkLS09J9//qmsrExXNgAAvnX27FkbG5tO70aTlpZ++vSplJRU/6cCAP6H82kAwJMDBw48fPjw/a8ara2tNTU18+fPb2hooCUYAADfunHjxpIlSz70m3h9fX1YWFg/RwKAgQJ1GgB078WLF9u3b29vb++0t6WlpaCgYO3atf2cCgCAz128eFFAQOBDS123trbu2bPnzZs3/ZwKAAYE1GkA0L1t27Y1Nze/307dlqakpLRjx46QkJB+zwUAwNdCQkJevnz5448/KikpkSQpKCjYYYPm5uY9e/bQkg0A+BzuTwOAbmRlZc2YMYP7s0JAQIAkSQEBASsrq9WrV8+fP//9Lx8AAMDR3t5+/vz5H3/8MT09XVhYmHtCJmFh4UePHuEWXwDoAHUaAHSlvb192rRp9+/fb21tJQiC+noxefLkNWvWrFy5UlZWlu6AAAADSV5e3r59++Lj4wUEBKhqTVhY2NHRMSoqiu5oAMBfUKcBQFd++umnDRs2CAgItLe3jxgxwsnJydHRcezYsXTnAgAYwMrLyyMiIn766af6+vq2tjZBQcG///4bH60AwK3X6jRbW9teGQcA+Me7d+8uX77c2to6atSoMWPGKCgokCRJdyiA/uPl5WVgYPCJg2RnZ+/bt69X8sAg09bW9uTJk3/++ae+vl5FReWLL76gOxFA3zIwMPDy8qI7xYDRa/OInDx5sry8vLdGAwB+8OzZs0mTJk2dOrWsrGzEiBGDvkjD5xhwO3nyZFlZ2aePU1ZWdvLkyU8fBwYT6tNGUFBQXV193rx5xsbGLS0tNTU1dOfqZTk5OTk5OXSnAH6Rk5OTnZ1Nd4qBRKgXx9q0aZOdnV0vDggA/CAxMXHp0qVJSUl0B+lzJEnicww4eveHiaHwfxDwrtNPm+bmZhEREboi9QXqYiu8+YGCi+8+FublBwAAAKDfICvSAOAToU4DAAAAAADgL6jTAAAAAAAA+AvqNAAAAAAAAP6COg0AAAAAAIC/oE4DgD5x4cKFYcOGnT17lu4gfeXq1as+Pj7Jycnq6uokSZIkuXLlSu4NTE1NpaSkBAUFP/vss7y8PLpycjQ1NU2YMMHf35/TEhgYSP5/kyZN4pOR29vbQ0NDDQ0NO7Tv2rVLS0uLyWSKiopqampu3bq1vr6ee4MTJ05Mnz5dSkpq9OjRa9asefHiBdV+5syZPXv2tLW19eAFAvAJfK7icxWfq0MK6jQA6BNsNpvuCH1ox44d4eHhvr6+ixcvfvTokYaGhpycXGxs7Pnz5znbXLlyJSkpydLSsrCwcOrUqTSmpfj5+T18+HBAjFxUVPTll196eXk1NjZ26EpNTf36669LS0tfv34dHBwcFhbGPdFzQkLC8uXLbW1ty8vLU1JS0tPTzc3NW1tbCYKwsrJiMBhz5syprq7uxagA/Qmfq/hc7TF8rg5EqNMAoE9YWFjU1NRYWlr29Y5YLNb7vw72qZCQkPj4+MTERCkpKU5jeHi4gICAq6srf65Um5WVdf/+/ffbjx07xubS6Tb9PPLdu3e9vb3d3Nx0dXXf75WUlHR1dZWVlZWSkrKzs7Oxsbl06RJnNepDhw4pKSlt2bJl2LBhurq6Xl5e+fn5t27dono9PDwmT548f/586hsGwICDz1W+gs9VAp+rfQx1GgAMbEeOHKmsrOy33RUXF2/fvn3nzp0MBoO73dDQ0NPTs6Ki4ttvv+23MDxisVhbtmwJCwsbECNPnjw5OTl5+fLloqKi7/eeO3dOUFCQ83D48OEEQXB+Hi4rK1NUVOSsT62iokIQxJMnTzjbBwQE5Ofn98WhABhM8LnaLXyucrbH52rfQZ0GAL0vIyNDVVWVJMmDBw8SBBEZGSkhISEuLp6SkmJubs5kMpWVlePi4qiNw8PDGQyGgoLC+vXrFRUVGQyGoaEh57c6d3d3ERGRkSNHUg83btwoISFBkuTr168JgvD09Ny8eXNJSQlJkpqamgRBXLp0iclkBgUF9dFLCw8PZ7PZVlZW73cFBgaOGzfu8OHDV69e7fS5bDZ73759EydOFBUVlZGRsba2fvDgAdXV9SEiCKKtre27775TVVUVExPT0dFJSEjgPbOfn9/GjRvl5eU/5oXSPDKPKioqxMTE1NTUqIfq6urcXy6pmyjU1dU5LTIyMiYmJmFhYYP7+jEYlPC52ulz8bna6/C5yj9QpwFA75sxY0ZWVhbn4YYNGzZt2sRisaSkpBISEkpKStTV1Z2dnVtaWgiCcHd3d3R0bGxs9PDwKC0tzcvLa21tnTt3LnXRRXh4uJ2dHWeoiIiInTt3ch6GhYVZWlpqaGiw2ezi4mKCIKgbmtvb2/vopZ0/f378+PHi4uLvd4mJiR09elRAQMDZ2bmhoeH9DQICAnx8fPz8/CorK9PT08vKyoyNjV++fEl0d4gIgvD29t67d29oaOjz588tLS0dHBxyc3N5CZyZmVlSUuLg4NBpr4+Pj4yMjIiIiJqamrW19Z07d3g9EH05Mo8aGxtTU1OdnZ1FRESoFl9f3xcvXhw4cKCurq6wsDAsLMzMzExfX5/7WVOmTKmoqLh7926v5wHoU/hcxecqPleHGtRpANB/DA0NmUymvLy8vb19Q0PD06dPOV1CQkLUD6JaWlqRkZF1dXUxMTE92IWFhUVtbe327dt7L/X/NDQ0PH78WEND40MbGBgYbNq0qbS01Nvbu0MXi8Xat2/fokWLVqxYMWzYMG1t7Z9//vn169dRUVHcm3V6iJqamiIjI21sbBYvXiwtLe3v7y8sLMzL8WGxWJ6enpGRkZ32rl69+syZM2VlZfX19XFxcU+fPjUxMSksLOz+QPTlyLwLDg5WVFQMDPw/9u48rolrfRj4CZA97IsiyA7igoqKFapXqXUrHxFEhNr2Vq0WUYso7qBFRFywSrVg63JpK5ZNEVRwR25FUbFoQVREFBBcQNZAgglk3j/m7fxyAZMBEybA8/3LzJx58sxkPDOHOXNOOLFk8uTJGzZsCAgI0NLSGjFiBJ/PP3r0aLutbG1tEUIFBQWKTQYAqkC9CvWqAkG9qlKgnQYAoAD+hzrij5rtjBs3jsPhEH1XVEdVVRWGYZ3+0ZcQHh4+ZMiQ6Ojo7Oxs6eWFhYVNTU3jxo0jljg5OTEYDKInUjvSh6ioqEggEBBDMLPZ7IEDB5I5Pps3b/72229NTEw6XTt48GBHR0cej8dgMCZMmBAbGysUCqOjo+WGVWpkklJSUpKSki5evCg96kBwcPDhw4evXr3a1NT07NkzFxcXZ2dn4m14HP7z4X9uB6AvgXoVQb36YaBeVTXQTgMAqCImk1ldXU11Fu21tLQghDp9D5vAYrFiY2NpNNrixYuFQiGxHB+2mMfjSRfW0dHh8/lyvxfv7RMSEkJMm1NWVtZxbOV2srOzCwoKlixZIjc+zsHBQV1d/cmTJ3JLKi8ySQkJCbt27crKyrKwsCAWvnr1avfu3d9+++0nn3zC5XItLS2PHDny8uXLyMhI6W3ZbDb656cEoF+BelUa1KvtQL2qgqCdBgBQOWKxuL6+3tTUlOpE2sMvRXLn9HR2dl6zZk1xcfH27duJhTo6OgihdncPJHcTf6F8//790iMy5+TkyN7q2LFjV69eVVNTw29B8CA7duyg0WidvoMhkUgkEonsuyVlRybj4MGDcXFxmZmZgwYNkl5eXFzc1tYmvVBLS0tPT69dvyCRSIT++SkB6D+gXm0H6lVpUK+qJminAQBUTlZWFoZhxGvKGhoa7+vJ08OMjIxoNBqZmXy2b99ub29/7949YsmIESN4PJ705fb27dsikWjs2LFyow0ePJjFYt2/f79L2cbGxkrff+B/Rw8ODsYwDO8mNGPGDOnyubm5GIY5OztTGFk2DMM2bNhQUFCQmpra7i/oCCH8zuzVq1fEEj6fX1tbi48iTcB/vgEDBnxgMgD0LlCvtgP1Kg7qVVUG7TQAgEqQSCR1dXWtra35+fmBgYFmZmYLFy7EV9nY2NTW1qamporF4urqaulpWxBCenp6L1++LC0t5fP5YrH4/Pnzyhs/msPhWFlZVVRUyC2J99KRnpGGxWIFBQWlpKTExcU1NjYWFBT4+/sbGxv7+fmRibZo0aL4+PiYmJjGxsa2traKigr8wunr6ztgwIC8vLxu7E5lZWVCQkJ9fb1YLM7JyVmyZImZmZm/vz++VgUjP3z4cM+ePUeOHKHT6TQpe/fuRQhZWlq6uroeOXLkzz//FAqFL168wI/tN998Ix0E//kcHBy6sV8A9C5Qr8qOBvUqgnpVxWEKghBKTExUVDQAgOrAp5Tp0iYHDx7EZ+bhcDju7u7R0dH4S8a2trYlJSWHDx/W0tJCCJmbmz958gTDMD8/PzqdbmJioqGhoaWl5eHhUVJSQkSrqalxdXVlsViWlpbffffdunXrEEI2Njbl5eUYhuXl5Zmbm7PZ7IkTJ75+/TojI0NTUzM8PLwbe0qmHgsICKDT6QKBAP+YkpKCD1NmYGCwcuXKdoXXrVs3Z84c4qNEIomMjLS1taXT6bq6up6enkVFRfgquYfo3bt3GzZsMDMz09DQMDQ09PLyKiwsxDDM09MTIbR161a5eyf911lcUFCQtbU1l8vV0NAwNTVdunTpy5cvibVURc7Jyfn444+NjY3xi9TAgQNdXFz++9//Yhj2vsHEIiMj8W3fvn0bGBhoY2PDZDJ5PN7HH398+vTpdvHd3NxMTEwkEonc/VLUda0b/4NAn9eNs6s31qvz5s2bN2+e3GJQryo7sorUqyTPB0CAdhoAQI4euMv08/PT09NT6leQQaYeKy4u1tDQOH78eM+kJFdbW9ukSZOOHTsGkcl4+/Yti8Xau3cvmcLQTgPK0wN3TapQr5K8L4d6VZUjy0W+XoV2WldBv0cAgEqQ+xK5irCxsQkLCwsLC2tqaqI6F9TW1paamsrn8319fSEyGaGhoaNHjw4ICOj5rwag50G92g29sfaDerWvgnYaAAB0zaZNm7y9vX19fcm8+K5UWVlZp06dOn/+vOyph/pJZLn27dt3//79jIwMOp3ew18NAJAN6lXVjCwX1KtK1U/baU5OTurq6qNHj+507d69e/HRh37++eceTuwDhYWFDRs2TEtLi8lk2tjYrF+//n1/mlqyZImmpiaNRiM50hH5yJ36+++/fX19LS0tmUymgYHBqFGjpKe6p4Riz4GioqLvvvtu+PDhmpqaGhoa2tradnZ2bm5uckf4/XAyfppTp05ZWVlJvxbMYDCMjIymTJkSGRlZV1en7NxI2rx5c2xsbENDg6Wl5cmTJ6lOh5QdO3YEBATs3LmT2jSmTp164sQJ/JUViCxbWlrau3fvsrKydHV1e/irVZbyLhm7d++2t7dns9lcLtfe3n7Lli2NjY1dyg0q1Q8E9Wq39cbaD+rVPktRHShRb3s/berUqaNGjXrf2uLiYoTQoUOHejKlDzd58uTo6OiamprGxsbExEQ6nT5z5sz3FY6Pj0cI3bt3T+GR28nPz+dwOKtWrXr+/LlQKCwqKlq/fv3UqVNJbq48ijoHjh49SqfT//Wvf124cKGurq6lpaWkpCQhIcHFxeWXX35RaMqdkPvTWFtba2trYxiGD/x17dq1hQsX0mg0Y2NjfFRfufrP2zW9rh4DSqWo80Fl/wcp75Lh5ua2d+/eqqoqPp+flJREp9OnTZtGPrE+X6li/aa2gfeRgDQ4H7pKg6r2oSqg0WhUp6BgPB7Pz88PH7J2/vz5p06dSkpKevHiRbtpLno48t69e3V0dKKiovCPdnZ227dv9/Ly+sCUFOLDz4Fbt275+flNnjz54sWLGhr//z+UlZWVlZWVjo4O3thTKvI/DY1G09HRmTJlypQpU9zc3Hx8fNzc3J48eaKtra3sJAEAKkh5lwwGg7FixQoWi4UQ8vb2Tk5OTk5OfvXqFTHcnAxQqQIAAK6f9nvE9b2utOfOnZOeV8TAwAAhJBAIOi3cpSZKlyK3U1NT09DQUFtbSyxhMBhnz54l/+3K8+HnQHh4eFtb286dO4n7CcKMGTNWrlz5gfHl6t5PM2/evIULF1ZVVfW6zr0AAEVR3iUjJSUFb6ThTExMEEIke8tDpQoAALgebaf997//HT9+PIfD0dLScnBwwHurt7W1bd261czMjM1mjxw5Eu8fcuDAARaLZWRktGzZMmNjYxaL5eLicvv2bSLU9evXhw0bpq2tzWKxHBwcLl68iBDas2cPh8PR1NSsqqoKCgoyMTEpKirqtCTu6dOn9vb2XC6XzWZPmjQpOzv7fZl3miQZx48fHzduHIvF4nK5FhYW27dvRwhhGLZv376hQ4cymUxdXV0PD4/Hjx/j5WNiYrhcLofDSUtLmzVrlpaWlqmpKd7bBCE0dOhQGo2mpqY2duxY/Jqxfv16fNd+/fXXjt9eWVnJZrMtLS3xjxiGRUZGDhkyhMlkamtr45OldE+7yBcuXJAxA6aTk1Nzc/Mnn3xy48aNTgv03nNAJBJdvXpVX19//Pjxso8YVT+6DPhsp+fPn5dbEgDQM/rqJaO4uFhHR8fc3Bz/KOOSAZUqAAD8H0V1oETyelo3NTVpaWnt3r1bKBS+fv167ty51dXVTZZhtgAAIABJREFUGIatXbuWyWSePHmyrq5u8+bNampqePduPz8/Lpf78OHDlpaWwsJCJycnTU1NfPpFDMOSk5NDQ0Nra2tramomTJigr6+PLw8ODkYIrVq16uDBg3Pnzn306NH7Sk6dOtXKyur58+disfjBgwcfffQRi8XC5z3EOryb9L4kZdu/fz9CaOfOnTU1NbW1tb/88ssXX3yBYdjWrVsZDMbx48fr6+vz8/PHjBljYGDw+vVr6V24evVqQ0NDVVXVpEmTuFyuSCTCMKy1tdXCwsLMzKy1tZX4ltWrV+/fv7/jtzc3N2tqagYEBBBLgoODaTTaDz/8UFdXJxAIoqOjEemXDWRHPnfunKamZlhYWKflBQLBuHHj8PNt2LBhu3fvrqmpkS7Qe8+BJ0+eIIQmTJgg96BR9aNjUq9StIP/oWTw4MFyk1fZt2sUTm49BvoVRZ0PJP8H9b1LhkgkqqioOHjwIJPJlJ4aS8Ylo59Uqli/qW3gfSQgDc6Hruq5dtqDBw8QQufOnZNeKBQKORyOr68v/lEgEDCZzOXLl2MY5ufnJ10P5ubmIoS2bdvWMXJERARCqKqqCvunahYKhZ3mIF2y3RgS+fn5CKG1a9fiH6Xv0WUkKYNIJNLR0XF1dSWWtLa2RkVFCQQCHo9HRMMw7M6dOwgh4orVbhfwS+PTp0/xj/iFPCkpCf/Y3NxsZmbW0NDQMYHg4GA7O7vGxkYibQ6HI/0md5deCpcRmQyRSPTjjz/a29vjrTUjI6OsrCx8Va8+B+7evYsQ+vTTT2XvPlU/Ou59txQYhuEvV8hOHoN2GuiverKd1icvGQMGDEAI6evr//jjj3gbSa5+Uqli/aa2gftyIA3Oh67quX6PVlZWRkZGX375ZWhoaGlpKb6wqKhIIBCMGDEC/8hmswcOHEh0XZA2btw4DofT6Sr8FSMykznKKOng4KCtrY3fqbdDPklp+fn59fX1M2bMIJaoq6uvWrWqsLCwqamJeL6EEHJycmIwGNI9+qQxGAyEkFgsxj8uWbJEW1ubGJMjLi7Ow8NDS0ur3VYpKSlJSUkXL17U1NTElzx9+lQgEEydOlV22nJ1jEwGnU4PCAh49OjRrVu3PDw8qqqqvL298SGMe/U5wOPxEIn3Fqj60WVrbm7GMKxjnPeh9QMIIR8fH6qzAKqC5H8NheiTl4wXL15UVVX98ccfv/32m6OjY1VVldxN+lWl2h9qm5MnT548eZLqLICq6C1TRKiOnhvvkc1mZ2Zmbty4cceOHWFhYfPnz4+NjW1ubkYIhYSEhISEECXfNx4Uk8msrq7G/52enh4ZGVlYWNjY2EjUvJ0iX5JOp3daoEtJEvD+Dzo6Ou2W19fXo38uRQQdHR0+ny87II7H43377beRkZF37twZP378oUOHOp70CQkJ+/bty8rKGjRoELGwoqICIWRoaEjmW96n08hd8tFHH50+fXr58uWHDh26du3a3Llze/U5YGFhgXeVlBETUfejy4anTTzklIv8a5m9l4+PT2BgoLOzM9WJAJXg4+PTY9/VJy8ZdDrd0NBw+vTplpaWdnZ2ERERRNPoffpVpdofahv80eXq1aupTgSoBPx8AOT16Lj8w4cPP3v2bHV19b59+3bt2jV8+HBfX1+E0P79+wMDA2VvKxaL6+vrTU1NEULl5eWenp5z5879z3/+M2jQoIMHD65fv77TrciXbG1tra2tNTMz67gKv1CRSVIaXrO/ffu23XL8MtzuWkLsGhkBAQFRUVH79+/39/cfPHiwtbW19NqDBw9evHgxMzOz3QUMH3rr3bt35HehnfdFlsvLyysxMVF65K6vvvrq0KFD+F9MyR9e1TwHZsyYkZaWduPGjY8//rjdqtra2vXr1x89epSqH122CxcuIIRmzZpFsvz8+fPJB++lfHx8nJ2d+8OeAjJ6sp3W9y4Z0mxsbNTV1QsLC+WWZDKZ/adS7Q+1TXJyMuoflw9ABn4+APJ6rt/jy5cvHz58iBAyNDTcuXPnmDFjHj58OHjwYBaLdf/+fbmb468zTZgwASFUUFAgFouXL19uZWXFYrFo7++dQr7ktWvXJBLJmDFjOq4in6Q0CwsLPT29S5cutVs+YsQIHo+Hd8HH3b59WyQSjR07lmRkU1PT+fPnnzx5csuWLdLNBgzDNmzYUFBQkJqa2vHSMmLECDU1tf/+979d2gsykeV69+4d/tMTioqKEEIjR45EXTm8qnkOhIaGMpnMNWvWCIXCdqsePHiAt06p+tFleP369f79+01NTRcvXkx+KwCAkvSlS0ZNTc2CBQuklxQXF7e1tZGclg0qVQAAwPVoO23ZsmWPHz8WiUT37t0rKyubMGECi8VatGhRfHx8TExMY2NjW1tbRUXFq1ev8E0kEkldXV1ra2t+fn5gYKCZmRk+6C3+xOPKlSstLS3FxcXv648ut6RIJGpoaGhtbc3LywsICDA3N8fjtyM7yfdhMpmbN2/+888/AwICKisrJRIJn89/+PAhi8UKCgpKSUmJi4trbGwsKCjw9/c3Njb28/MjfzCDgoJaW1vr6uo++eQTYuHDhw/37Nlz5MgROp0u3Rt47969CCFDQ0MvL6+TJ08eO3assbExPz//8OHDJL9OdmSE0Pnz52WMy48Q8vT0TEpKqq+vb2hoSEtL27hx45w5c/B2Wm8/B0aPHn3ixIkHDx5MmjQpIyOjoaFBLBY/f/78yJEj33zzDf46HFU/OgHDsKamJolEgmFYdXV1YmLixx9/rK6unpqaSv5VCgCA8vSlSwaXy7106VJmZibe1fzevXtff/01l8tds2YNXkD2JQMqVQAA+P8UNSAJkjdyUWlpqYuLi66urrq6+qBBg4KDg/Ehcd+9e7dhwwYzMzMNDQ38wlBYWIhhmJ+fH51ONzEx0dDQ0NLS8vDwKCkpIaJt2LBBT09PR0fH29v7p59+QghZW1uvXLmSzWYjhAYPHkwMAdxpyfLy8tjYWFdXVyMjIw0NDX19/c8//7ysrAzf5IcffsBHqeJyuXPnzpWRpFw//fSTg4MDi8VisViOjo7R0dEYhkkkksjISFtbWzqdrqur6+npWVRUhJePjo7mcDgIIVtb25KSksOHD+M1vrm5OTFePM7V1fXo0aPSSwoKCjr9iSMjI/ECfD5/yZIl+vr6PB5v4sSJW7duRQiZmpr+/fffsvdCbuSMjAxNTc3w8PBON7906ZKPj4+1tTWTyWQwGEOGDAkNDW1paSEK9IFzoLy8fO3atQ4ODjweT11dXUdHx9HR8Ztvvrlx4wZegJIf/cyZMyNHjuRwOAwGQ01NDSFEo9F0dHTGjx8fFhbWbnYEGWC8R9A/Kep8IP8/qG9cMjAMc3d3t7S05PF4TCbT2tra19e3oKCAWCv7koHr25Uq1m9qGxjfD0iD86GraBiGdVoldRWNRktMTFRgF+Rly5YlJyfX1NQoKiDodeAcUBFJSUk+Pj6KqitUmcLrMdCrKep86D//gwB5/aS28fb2RvBWEvgHnA9d1XP9HruBzDDroG+DcwAAAAAAAPRDKt1OU2WPHz+WMUEEPo5lb9GX9gWAHnPlypVNmzadOnXKysoK/8/y1VdfSReYPn26pqamurr68OHD8/LyqMqT0NLSYm9vLz23RHh4eLv/78QkgRRGDgsLGzZsmJaWFpPJtLGxWb9+fVNTE/nIYrE4IiLCxsaGwWDo6OiMGDECn7HzzJkzu3fvhj/9fDi4ZADl6RX1quw6avfu3fb29mw2m8vl2tvbb9myBZ91Q5UjQ72quhTVgRIptKf1pk2b8FkpLSwskpOTFRUW9CJwDqgOeD+to61bt86ePbuxsRH/aG1tra+vjxA6d+6cdLHz58/PmTNH8Yl2Cz6KQ3BwMLFk+/bt7a4Iw4cPpzzy5MmTo6Oja2pqGhsbExMT6XT6zJkzyUf29PQcMmTIrVu3xGLxy5cv3d3diTejoqKiJk+eXFdXRzITRV3X+s//IECeYu+aVFaX3kfqLfWq7DrKzc1t7969VVVVfD4/KSmJTqdPmzZNxSP3WL0K76d1lYq20wAAqqMH7jIFAoGzszPloUjWYzt37rSzsxMKhcQSa2vrEydOqKmpmZiY1NfXE8spv58g3LhxY/r06R1bU8RwO6oT2c3NDR9lCoe/wFNeXk4mcnx8PI1Gy8/Pf1+BgIAAZ2dnsVhMJhNopwHlUfZdk4pUquTvy3tRvSq7jvL09JTeC/yNrJcvX6py5B6rV6Gd1lXQ7xEAQL1jx45VVVWpWqhOPX36dMuWLdu2bcMnAia4uLgEBgZWVlauXbtWed/ePUKhcN26dVFRUb0i8rlz59TV1YmPBgYGCCGBQEBm20OHDo0ZM8bBweF9BUJDQ+/fv6+MQwGASulFlSrqbfWq7DoqJSVFei9MTEwQQtKdDFUwsmxQr1II2mkAAMXAMGzfvn1Dhw5lMpm6uroeHh6PHz/GVwUEBDAYjIEDB+IfV6xYweVyaTTa27dvEUKBgYFBQUElJSU0Gs3GxubAgQMsFsvIyGjZsmXGxsYsFsvFxYWY+K5LoRBCFy5ckD25X1cdOHAAwzB3d/eOq8LDw+3s7I4ePXrlypWuHqKYmBgul8vhcNLS0mbNmqWlpWVqahofH09s29bWtnXrVjMzMzabPXLkSPwRDUnBwcErVqwwNDTsyo5SHJlQWVnJZrMtLS3llhSJRLdu3Ro9erSMMrq6upMnT46KisJg9EWg8vpJpYp6Z71KkF1HFRcX6+jomJub96LI0qBepZiiHswh6PcIQB9FstfW1q1bGQzG8ePH6+vr8/Pzx4wZY2Bg8Pr1a3ztF198MWDAAKJwZGQkQqi6uhr/6OXlZW1tTaz18/PjcrkPHz5saWkpLCx0cnLS1NQkemh0KdS5c+c0NTXDwsLI7CmZeszKymrYsGHtFlpbWz9//hzDsJs3b6qpqVlYWDQ1NWEd+ufIPkTBwcEIoatXrzY0NFRVVU2aNInL5YpEInzt2rVrmUzmyZMn6+rqNm/erKamlpubS2ansrOz3d3dMQyrrq5GHXonmpqa6ujo0Ol0CwuLOXPm3Llzh0xMZUcmNDc3a2pqBgQEkIn8/PlzhNDo0aOnTJkycOBAJpNpb2//008/4ZMREzZt2oQQunfvntxvV9R1Dfo9go7InF19oFIl2c+t19WrhI51FE4kElVUVBw8eJDJZHavE3hPRu6xehX6PXYVtNMAAHKQucsUCAQ8Hs/X15dYcufOHYQQcS3v6i2FtrY28TE3NxchtG3btm6E6hK59VhTUxONRps9e3a75cT9BIZhQUFBCKGVK1di/3s/IfcQ4fcTxOsH0dHRCKGnT59iGCYUCjkcDrGtQCBgMpnLly+Xu0cCgWDcuHEVFRVYZ62p8vLyvLw8Pp//7t27nJwcR0dHNpv94MEDuWGVGllacHCwnZ0dMa6A7Mj4DMXTpk27ceNGTU1NfX39xo0bEUJxcXHSMf/zn/8ghH7//Xe53w7tNKA8cs+uvlGpkrkv73X1qrSOdRRuwIABCCF9ff0ff/yRaBaqbOQeq1ehndZV0O8RAKAAhYWFTU1N48aNI5Y4OTkxGAyia82HGDduHIfDIbqyUKiqqgrDMA6HI6NMeHj4kCFDoqOjs7OzpZd39RDh452KxWKEUFFRkUAgIAZKZrPZAwcOJHNANm/e/O233+KvMXQ0ePBgR0dHHo/HYDAmTJgQGxsrFArx+xgKIxNSUlKSkpIuXryoqalJJjKTyUQIDR8+3MXFRU9PT1tbe9u2bdra2ocPH5YOi/98b9686VIyAPSwflKpol5YrxI6raNwL168qKqq+uOPP3777TdHR8euvuDXw5GhXlVZ0E4DAChAfX09QojH40kv1NHR4fP5ConPZDLxhzbUamlpQf9ct96HxWLFxsbSaLTFixcLhUJi+YccoubmZoRQSEgIMblNWVmZ3FfAs7OzCwoKlixZIjc+zsHBQV1d/cmTJ3JLKi8yISEhYdeuXVlZWRYWFiQjGxsbI4Twl2pwDAbD3Ny8pKREehM2m43++SkBUFn9pFJFva1eJciuo+h0uqGh4fTp0xMSEgoLCyMiIkiGpTAyAepV1QHtNACAAujo6CCE2l0a6+vrTU1NPzy4WCxWVKgPhF+K5M7p6ezsvGbNmuLiYulJaT7kEOEDdezfv1+6O0ROTo7srY4dO3b16lU1NTX8FgQPsmPHDhqNdvfu3Y7lJRKJRCKRfbek7Mi4gwcPxsXFZWZmDho0SHZJ6cg8Hs/W1vbhw4fSBVpbW7W1taWXiEQi9M9PCYDK6ieVKupt9SqOfB1lY2Ojrq5eWFhIJqyKRIZ6VXVAOw0AoAAjRozg8XjS9+i3b98WiURjx47FP2poaOBdTbohKysLw7AJEyZ8eKgPZGRkRKPRGhoa5Jbcvn27vb39vXv3iCVyD5EMgwcPZrFY9+/f71K2sbGx0vcf0m+R4d2EZsyYIV0ef4He2dmZwsgYhm3YsKGgoCA1NbXd38hxsiP7+Pjcu3fv2bNn+EeBQFBWVtZuOGn858Pf8QBAZfWTShX1tnpVdh1VU1OzYMEC6SXFxcVtbW2DBw9W2cgI6lUVBu00AIACsFisoKCglJSUuLi4xsbGgoICf39/Y2NjPz8/vICNjU1tbW1qaqpYLK6uri4rK5PeXE9P7+XLl6WlpXw+H79dkEgkdXV1ra2t+fn5gYGBZmZmCxcu7Eao8+fPK3AIaQ6HY2VlVVFRQeaAxMbGSs9XI/cQyY62aNGi+Pj4mJiYxsbGtra2ioqKV69eIYR8fX0HDBiQl5fXjd2prKxMSEior68Xi8U5OTlLliwxMzPz9/fH11IS+eHDh3v27Dly5AidTqdJ2bt3L5nIa9asMTc3X7hwYXl5eU1NzYYNG4RCIf7WOwH/+WTMBQSAKugnlSrqbfWq7DqKy+VeunQpMzOzsbFRLBbfu3fv66+/5nK5a9aswTdXwcgI6lVVpqgBSRCM9whAH0VytDqJRBIZGWlra0un03V1dT09PYuKioi1NTU1rq6uLBbL0tLyu+++W7duHULIxsYGHxg6Ly/P3NyczWZPnDjx9evXfn5+dDrdxMREQ0NDS0vLw8OjpKSke6EyMjI0NTXDw8PJ7CmZeiwgIIBOpwsEAvxjSkqKtbU1QsjAwAAfi0zaunXrpMePlnGIoqOj8fewbW1tS0pKDh8+rKWlhRAyNzd/8uQJhmHv3r3bsGGDmZmZhoaGoaGhl5dXYWEhhmGenp4Ioa1bt8rdu46jMgYFBVlbW3O5XA0NDVNT06VLl758+ZJYS0lkfGyxjiIjI8lExjDsxYsXn3/+ua6uLpPJHD9+/Pnz59t9hZubm4mJSbtBpTulqOsajPcIOiJzdvWBSpXk+H69qF6VW0e5u7tbWlryeDwmk2ltbe3r61tQUEBsrpqRe6xehfEeuwraaQAAOXr+LtPPz09PT68nvxFHph4rLi7W0NDo3qw1ytDW1jZp0qRjx45BZDLevn3LYrH27t1LpjC004Dy9PBdE1WVKsn7cqhXVTmyXOTrVWindRX0ewQAqCK575RTxcbGJiwsLCwsrKmpiepcUFtbW2pqKp/P9/X1hchkhIaGjh49OiAgoOe/GgBqqWyliqBeVeHIZEC9qjzQTgMAgK7ZtGmTt7e3r68vmRfflSorK+vUqVPnz5+XPfVQP4ks1759++7fv5+RkUGn03v4qwEAskG9qpqR5YJ6VamgnQYAUC2bN2+OjY1taGiwtLQ8efIk1el0bseOHQEBATt37qQ2jalTp544cWLgwIEQWa60tLR3795lZWXp6ur28FcDQK1eUakiqFdVMrJsUK8qmwbVCQAAwP+IiIjo0sSdVJk+ffr06dOpzgKQNWfOnDlz5lCdBQAU6C2VKoJ6tbeBelXZ4HkaAAAAAAAAAKgWaKcBAAAAAAAAgGqBdhoAAAAAAAAAqBZopwEAAAAAAACAalHkOCI5OTkKjAYAUBH4f+2kpCSqE+kJUI8BJekn/4MAef2htqmoqEBw8oN/VFRUmJqaUp1Fr6KoCbOp3g8AAABAwRITEz/8+piYmEj1fgAAgEqYN2/eh1eq/QcNgyYWAP1YUlKSr6/voUOH/Pz8qM4FAABAd7x582bQoEGnT592d3enOhcAgMLA/GkA9Gvz588vKCj47rvvbG1tP/nkE6rTAQAA0GWpqaksFuvTTz+lOhEAgCLB8zQA+jsMw7744ouLFy/m5OTY2dlRnQ4AAICumTVrFpfLPXnyJNWJAAAUCcZ7BKC/o9Fox44ds7Ozc3d3r6urozodAAAAXdDQ0JCZmenh4UF1IgAABYN2GgAAsdns06dPC4VCDw8PkUhEdToAAADIysjIwDDMzc2N6kQAAAoG7TQAAEIIDRw4MCMj4/79+/7+/lTnAgAAgKzU1NTJkyfr6upSnQgAQMGgnQYA+P+GDx+ekJDw22+/7d+/n+pcAAAAyPfu3bsLFy5Ap0cA+iRopwEA/s+sWbN27dq1du3aM2fOUJ0LAAAAOa5cucLn82E4fgD6JBjvEQDQnr+/f1xcXHZ29qhRo6jOBQAAwHstXbo0Pz//9u3bVCcCAFA8eJ4GAGjvwIEDH330kZubW2VlJdW5AAAA6JxEIjl37hx0egSgr4J2GgCgPTqdnpSUxOVy58yZIxAIqE4HAABAJ27evPn69WtopwHQV0E7DQDQCT09vfPnz5eVlX399dfQOxoAAFRQamqqra3t0KFDqU4EAKAU0E4DAHTOysrq1KlTZ86c2bZtG9W5AAAAaC81NdXLy4vqLAAAygLtNADAe/3rX//6+eefw8LC4uLiqM4FAADA/8nPzy8pKYFOjwD0YRpUJwAAUGmLFi0qLCxcunSptbW1s7Mz1ekAAABACKHTp08PGjRo/PjxVCcCAFAWGJcfACCHRCKZO3fujRs3bt26ZW1tTXU6AAAAkKOjo4uLS3R0NNWJAACUBdppAAD5mpqaJk6cKBaLb968qa2tTXU6AADQr5WVlVlaWl64cGH69OlU5wIAUBZ4Pw0AIB+Px8vIyGhoaPD19W1tbaU6HQAA6NfS09N5PN6UKVOoTgQAoETQTgMAkDJo0KC0tLQ///xz3bp1VOcCAAD9Wnp6+rRp0xgMBtWJAACUCNppAACyxo4d+/vvv//4448xMTFU5wIAAP2UUCjMysr67LPPqE4EAKBc0E4DAHSBl5dXaGjoqlWrLl++THUuAADQH127dk0oFM6cOZPqRAAAygXtNABA12zZssXX13fevHkPHjygOhcAAOh3MjIyHB0dTUxMqE4EAKBc0E4DAHQNjUY7duyYo6Oju7t7dXU11ekAAED/cuHCBej0CEB/AO00AECXMRiMkydPqqmpzZ079927d1SnAwAA/cWjR49KSkqgnQZAfwDtNABAdxgYGJw9e/bBgwd+fn5U5wIAAP1Fenq6np7e+PHjqU4EAKB00E4DAHTT0KFDExISTpw4sXv3bqpzAQCAfiEjI2PWrFnq6upUJwIAUDpopwEAum/GjBk//PDDpk2bEhMTqc4FAAD6uMbGxhs3bkCnRwD6CQ2qEwAA9G4BAQFPnjxZtGiRpaUldMUBAADluXz5cltb24wZM6hOBADQE2gYhlGdAwCgd2tra5szZ05eXt6dO3dMTU2pTgcAAPqmb775pqioKDs7m+pEAAA9Afo9AgA+lLq6+h9//KGvr+/u7t7c3Ex1OgAA0AdhGAYj8gPQr0A7DQCgAFpaWmfPnq2srPz3v/8tkUioTgcAAPqae/fuvXz5EtppAPQf0E4DACiGhYXFqVOn0tPTQ0JCqM4FAAD6mvT0dGNj41GjRlGdCACgh0A7DQCgMBMnTjx8+PDOnTuPHDlCdS4AANCnZGRkuLm50Wg0qhMBAPQQGO8RAKBI//73vx8/frxixQobGxtXV1eq0wEAgL7g7du3ubm569evpzoRAEDPgedpAAAF27Fjh5eXl7e3d3FxMbEQw7DQ0NBLly5RmBgAAPRSFy5cUFdX//TTT6lOBADQc2BcfgCA4gmFwilTpjQ2Nt68eVNXV7e5ufnzzz8/e/ast7d3UlIS1dkBAEAvs2DBgurq6suXL1OdCACg58DzNACA4rHZ7NTU1ObmZh8fn9LS0gkTJly4cAEhlJqaWltbS3V2AADQm7S1tV26dAlGegSgv4F2GgBAKYyNjVNTU7Ozsx0dHYuKisRiMUIIw7D4+HiqUwMAgN7kzp07NTU1s2bNojoRAECPgnYaAEBZnj9/3tbW1tTUhDfSEEJtbW2//PILtVkBAEDvcunSJVNTU3t7e6oTAQD0KGinAQCU4scff/T29haLxa2trcRCDMMKCgr+/vtvChMDAIDe5fLlyzNmzKA6CwBAT4N2GgBAwd69e/fVV1+tWbMGw7COIxXR6fTY2FhKEgMAgF6Hz+ffuXNn2rRpVCcCAOhp0E4DAChYWVnZo0ePMAzrdD5WsVj866+/ikSink8MAAB6natXr7a1tX3yySdUJwIA6GnQTgMAKJidnV1ubu6vv/6qq6uroaHRsUBjY+PZs2d7PjEAAOh1Ll++PGbMGENDQ6oTAQD0NGinAQAUj0aj/fvf/3727FlQUJCGhka71pqamtqRI0eoyg0AAHqRy5cvQ6dHAPonmOcaAKBcRUVFK1euvHLlipqamkQiwReqq6uXl5cPGjSI2twAAECVlZWVWVhYZGZmurq6Up0LAKCnwfM0AIByDRky5PLly2fOnDE2NlZXV8cXqqmpHT9+nNrEAABAxV28eJHD4bi4uFCdCACAAvA8DQDQQwQCwc6dO/fs2YNhmFgstrS0fPbsGdVJAQCA6vL29m5ubs7IyKA6EQAABeB5GgCgh3A4nO3btz98+BB/1+L58+c3btygOikAAFBRbW1tmZmZ8HIaAP0WPE/rsk6HGgcAAABAp+BOo3tyc3MxPMuXAAAgAElEQVTHjx9fUFAwYsQIqnMBAFCgkyGzgVyBgYHOzs5UZwFA79ba2pqZmTl16lTipbW+bf/+/Qih1atXU52IcuXk5ERFRSUmJlKdCFAJ+PlAdRa9VWZmppGR0fDhw6lOBABADWindYezs/P8+fOpzgKAXm/BggVUp9BzkpOTEUL9oeqIiorqD7sJSIJ2Wrddu3btk08+gV48APRb8H4aAAAAAIBqEYlE2dnZMBw/AP0ZtNMAAAAAAFTL7du3m5ubP/nkE6oTAQBQBtppAAAAAACq5dq1a4MHD7axsaE6EQAAZaCdBgAAAACgWvCX06jOAgBAJWinAQAAAACokJaWllu3bsHLaQD0c9BOAwAA1ZWRkaGtrX327FmqE1GWK1eubNq06dSpU1ZWVjQajUajffXVV9IFpk+frqmpqa6uPnz48Ly8PKryJLS0tNjb24eEhBBLwsPDaf+re7NdKTZyWFjYsGHDtLS0mEymjY3N+vXrm5qayEcWi8URERE2NjYMBkNHR2fEiBGlpaUIoTNnzuzevbutra0bOwjIy87ObmlpmTJlCtWJAACoBO00AABQXX17guDvv//+wIEDmzdv9vLyevbsmbW1tb6+flxcXHp6OlHm0qVLycnJs2fPLiwsHDNmDIXZ4oKDg4uKilQ/cmZm5sqVK0tLS9++fRsREREVFeXt7U1+cx8fn99///3EiRMCgeDRo0fW1tZ4M8/d3Z3FYk2dOrW+vl5RqYKOrl27Zmtra25uTnUiAAAqQTsNAABUl5ubW0NDw+zZs5X9RUKh0MXFRdnfIm3Xrl0JCQlJSUmamprEwgMHDqipqfn5+TU0NPRkMiTdvHnzwYMHHZcfP34ck9JpmR6OzOPx/Pz89PT0NDU158+f7+npeeHChRcvXpCJnJCQkJqampyc/NFHH2loaBgbG6elpREP3FatWjVq1KjPPvustbW1q7sJSMrMzIROjwAAaKcBAABAx44dq6qq6rGve/r06ZYtW7Zt28ZisaSXu7i4BAYGVlZWrl27tseSIUkoFK5bt04ZszYrI/K5c+fU1dWJjwYGBgghgUBAZttDhw6NGTPGwcHhfQVCQ0Pv378PE1grCZ/Pv3v3LrTTAADQTgMAABWVnZ1tZmZGo9F++uknhFBMTAyXy+VwOGlpabNmzdLS0jI1NY2Pj8cLHzhwgMViGRkZLVu2zNjYmMViubi43L59G18bEBDAYDAGDhyIf1yxYgWXy6XRaG/fvkUIBQYGBgUFlZSU0Gg0fBzwCxcuaGlp7dixQ0m7duDAAQzD3N3dO64KDw+3s7M7evTolStXOt0Ww7B9+/YNHTqUyWTq6up6eHg8fvwYXyX7ECGE2tratm7damZmxmazR44cmZiYSD7n4ODgFStWGBoadmVHKY5MqKysZLPZlpaWckuKRKJbt26NHj1aRhldXd3JkydHRUX17X65VLlx40Zrayu8nAYAgHYaAACoqIkTJ968eZP4uHz58tWrVwuFQk1NzcTExJKSEisrq6VLl4rFYoRQQEDAwoULBQLBqlWrSktL8/LyWltbp02bhnd1O3DgwPz584lQ0dHR27ZtIz5GRUXNnj3b2toaw7CnT58ihPCBIiQSiZJ2LT09fciQIRwOp+MqNpv966+/qqmpLV26tLm5uWOB0NDQTZs2BQcHV1VV/fnnny9evJg0adKbN2+QvEOEENq4ceOePXv279//6tWr2bNnL1iw4O7du2QSvnHjRklJyYIFCzpdu2nTJl1dXQaDYWlp6eHhkZubS/ZAKDMyQSAQZGZmLl26lMFgyI388uVLkUj0119/ubq64g3+oUOHRkdHt2uSOTo6VlZW/v33393IB8h2/fr1IUOGEH9VAQD0W9BOAwCAXsbFxUVLS8vQ0NDX17e5ubm8vJxYpaGhgT9oGjZsWExMDJ/Pj42N7cZXuLm5NTY2btmyRXFZ/5/m5ubnz59bW1u/r4Czs/Pq1atLS0s3btzYbpVQKNy3b9/cuXO//PJLbW1tBweHn3/++e3bt4cPH5Yu1ukhamlpiYmJ8fT09PLy0tHRCQkJodPpZI6PUCgMDAyMiYnpdO3XX3995syZFy9eNDU1xcfHl5eXT548ubCwUP6BUGZkaREREcbGxuHh4WQi4+OFGBoa7tixo7Cw8M2bNx4eHitXrvzjjz+kY9ra2iKECgoKupoMkOvPP//817/+RXUWAADqQTsNAAB6K/zxCPGwqJ1x48ZxOByiT6DqqKqqwjCs04dphPDw8CFDhkRHR2dnZ0svLywsbGpqGjduHLHEycmJwWAQPTzbkT5ERUVFAoGAGA+DzWYPHDiQzPHZvHnzt99+a2Ji0unawYMHOzo68ng8BoMxYcKE2NhYoVAYHR0tN6xSIxNSUlKSkpIuXrwoPV6LjMhMJhMhNHz4cBcXFz09PW1t7W3btmlra7drCeM/H/4YEyhQS0vL3bt3J02aRHUiAADqQTsNAAD6LCaTWV1dTXUW7bW0tKB/2gPvw2KxYmNjaTTa4sWLhUIhsRwfDp7H40kX1tHR4fP5cr8X70UZEhJCTBpWVlYmd2iN7OzsgoKCJUuWyI2Pc3BwUFdXf/LkidySyotMSEhI2LVrV1ZWloWFBcnIxsbGCCH8xUUcg8EwNzcvKSmR3oTNZqN/fkqgQLdu3WppaYF2GgAAQTsNAAD6KrFYXF9fb2pqSnUi7eG3+HLnSnZ2dl6zZk1xcfH27duJhTo6Ogihdq0ykruJD9Sxf/9+6fHoc3JyZG917Nixq1evqqmp4U07PMiOHTtoNFqn77ZJJBKJRCK7FarsyLiDBw/GxcVlZmYOGjRIdknpyDwez9bW9uHDh9IFWltbtbW1pZeIRCL0z08JFOj69eumpqay29UAgH4C2mkAANA3ZWVlYRg2YcIE/KOGhsb7ekj2MCMjIxqNRmaGtO3bt9vb29+7d49YMmLECB6PJ92MuX37tkgkGjt2rNxogwcPZrFY9+/f71K2sbGx0u06/PlkcHAwhmF498sZM2ZIl8/NzcUwzNnZmcLIGIZt2LChoKAgNTW13bNHnOzIPj4+9+7de/bsGf5RIBCUlZW1G6Yf//kGDBggNxnQJdevX4eRHgEAOGinAQBA3yGRSOrq6lpbW/Pz8wMDA83MzBYuXIivsrGxqa2tTU1NFYvF1dXVZWVl0hvq6em9fPmytLSUz+eLxeLz588rb1x+DodjZWVVUVEhtyTe+1F6HjAWixUUFJSSkhIXF9fY2FhQUODv729sbOzn50cm2qJFi+Lj42NiYhobG9va2ioqKl69eoUQ8vX1HTBgQF5eXjd2p7KyMiEhob6+XiwW5+TkLFmyxMzMzN/fH19LSeSHDx/u2bPnyJEjdDqdJmXv3r1kIq9Zs8bc3HzhwoXl5eU1NTUbNmwQCoXtxnTBfz4Zc6yBbmhtbb116xZ0egQA4KCdBgAAKuqnn35ycnJCCG3YsGHOnDkxMTH79+9HCI0cOfLZs2dHjhwJCgpCCM2cObO4uBjfpKWlxcHBgc1mT5o0yc7O7tq1a0Q3ueXLl7u6un7++edDhgzZvn073mPN2dkZH7jf39/fyMho2LBhn332WW1trbJ3zc3NrbCwkHjx7PTp0zY2NiUlJU5OTt999510yQkTJqxZs0Z6yffffx8REREWFmZgYDB58mQLC4usrCwul4sQknuIoqKiVq9evXv3bn19fWNj48DAwLq6OoSQSCSqqqpKS0vrxr7MnDkzJCTE1NSUw+HMnz//448/vnXrlr6+Pr6WkshypzWTHVlXVxfvfTd69GgTE5M7d+6kp6e3m1EtNzfXxMRk5MiR3dgv8D5//fUXn8+HwR4BADgaTFLZVTQaLTExUXomIgAAkMvb2xshlJycrLyvWLZsWXJyck1NjfK+Qq6kpCQfHx+5V5anT58OHTo0Njb2yy+/7JnEZJNIJFOmTFm4cOHixYshslw1NTWmpqbh4eF4M1gGkucDwEVGRkZGRr5584ZGo1GdCwCAevA8DQAA+g65g3OoCBsbm7CwsLCwMHy2Lmq1tbWlpqby+XxfX1+ITEZoaOjo0aMDAgJ6/qv7tuvXr//rX/+CRhoAAAftNMVzcnJSV1dv10VEURYtWsRisWg0Wt8YDXnv3r34iAI///wzviQjI0NbW/vs2bMKia/YaCS1tLTY29uHhISQKXzq1CkrKyvpF0g0NDQMDAw+/fTTlJQURaUk+7SRzuGrr76SXjV9+nRNTU11dfXhw4d37wWbD9cnTxKAENq0aZO3t7evry+ZAUWUKisr69SpU+fPn5c9pVs/iSzXvn377t+/n5GRQafTe/ir+zaJRHLjxg14OQ0AQIB2muLl5ua6uroqKXhsbOzatWuVFLznrV279ubNm9JLFNs9hpLONsHBwUVFRSQLe3l5PXv2zNraWltbmxjzLTExsbKy0svLKzExUSEpyT5tiBz09fXj4uLS09OJVZcuXUpOTp49e3ZhYeGYMWMUkkxX9cmTRBk2b94cGxvb0NBgaWl58uRJqtMhZceOHQEBATt37qQ2jalTp544cWLgwIEQWa60tLR3795lZWXp6ur28Ff3eY8ePaqtrYV2GgCAAO00ZelGvwWhUOji4qKMZHoRNze3hoaG2bNnd2/zdsfwA6N1w82bNx88ePAhEXR1dadOnfrjjz8ihJKSkuSWV+Bpc+DAATU1NT8/P8qfb8jW208SJYmIiHj37h2GYc+fP583bx7V6ZA1ffr0Xbt2UZ0FIGvOnDmbNm2SHoETKMrNmze5XC4MzQIAIEA7TVm60SHk2LFjVVVVJAtD//VOdekYKpxQKFy3bl1UVNSHh8InOa2vr5dbUoGnjYuLS2BgYGVlZV96ZtsRtScJAAB0KicnZ/z48RoaGlQnAgBQFdBOU5anT5/a29tzuVx8gOzs7Gxi1fXr14cNG6atrc1isRwcHC5evIgQCgwMDAoKKikpodFoNjY2eMnjx4+PGzeOxWJxuVwLC4vt27fjy9XU1NLT02fNmqWtrW1sbPyf//yHTEoxMTFcLpfD4aSlpc2aNUtLS8vU1DQ+Pp4ogGHYvn37hg4dymQydXV1PTw8Hj9+jK/as2cPh8PR1NSsqqoKCgoyMTHx9/fncrlqampjx44dMGAAnU7ncrljxoyZNGkSPpmsjo7O+vXrZe91O9nZ2WZmZjQa7aeffsKPIa2Dy5cvkzyG7aLJ3kG5B4eM4ODgFStWGBoatlt+4cKFrk5FlZ+fjxCaPHkysaRnTpvw8HA7O7ujR49euXKl08TgJPnAkwQAADp18+ZNMpOYAwD6EQx0EUIoMTFRdpmpU6daWVk9f/5cLBY/ePDgo48+YrFYT548wdcmJyeHhobW1tbW1NRMmDBBX18fX+7l5WVtbU0EwWcB2rlzZ01NTW1t7S+//PLFF19gGBYcHIwQunr1an19fW1t7WeffcZkMpubm8kkT2zb0NBQVVU1adIkLpcrEonwtVu3bmUwGMePH6+vr8/Pzx8zZoyBgcHr16+lt121atXBgwfnzp376NGj77//HiF0+/bt5ubmt2/fzpw5EyGUnp5eXV3d3NyMDwV2//592XuNT2p06NAh/CM+ldPBgwfxVRs3bsR37dWrV7q6ui4uLm1tbeSPoXQ0kjv4voMjV3Z2tru7O4Zh1dXVCKHg4GBi1blz5zQ1NcPCwt63rfT7aQKB4Pz58+bm5tOnT29qaiLKKPu0sba2fv78OYZhN2/eVFNTs7CwwL/9/Pnzc+bMIYrBSdLtk2TevHnz5s0jU7JXw1+qpDoLoCrgfCCptraWRqOdPXuW6kQAACoEas8uI9lOGzVqFPERfzaydu3ajiUjIiIQQlVVVdj/3j6KRCIdHR1XV1eiZGtra1RUFPbPnaJQKMSX//777wihBw8ekEm+3bbR0dEIoadPn2IYJhAIeDyer68vUfjOnTsIIaJ10W5bDMPwW3A+n49//O233xBCBQUF0psnJCTI3msZt+DSPD09WSzW48ePZUeTcQve1R2UPjhyCQSCcePGVVRUYJ210+SytrZu9wcUBweH3377DX/diPwuf8hpQ7TTMAzD50RauXIl9r/tNDhJPuQkgXYa6IfgfCDp3LlzNBoNr6MAAAAH3aB7goODg7a2Nt5aawd/ja3jlEf5+fn19fUzZswglqirq69atep9EcRicTcSYzAYxLaFhYVNTU3jxo0j1jo5OTEYjNu3b3cpWmtrq9zE3rfX75OUlHT69Ondu3cPGTKk29G6uoPSB0euzZs3f/vttyYmJmQKd0pbWxt/G621tfXNmzeXLl0KCAiIiIjIzs42MDBoV1jZp014ePi5c+eio6N9fHykl8NJ0k6XThKEUEVFBZmxYXq1nJwcRG4IHNAf4OcDkCsnJ8fW1rZjt3kAQH8G7bQeQqfTiZu59PT0yMjIwsLCxsbG993hNTY2IoR0dHR6LEO8kcDj8aQX6ujo8Pl8hcQns9edqqmp+e6775ycnPCHPN2OprwdzM7OLigo2Ldv3wfGwWloaJiYmCxatKitrW3p0qU7d+784YcfUM+eNiwWKzY2duLEiYsXL969ezexHE6SD3Tr1q12Td++qp/sJgCKkpOTAy+nAQDagXFEekJra2ttba2ZmRlCqLy83NPTc+DAgbdv325oaJC+CZY2aNAghNDbt297LEn85r7d/Wh9fb2pqemHBye5151atWpVfX19bGwsMRJ096IpbwePHTt29epVNTU1fBAL/A+iO3bsoNFod+/e7XZYBwcHhNDDhw8RFaeNs7PzmjVriouLiWFIEJwkHwz6PYL+RlGTQPZtbW1tubm50E4DALQD7bSecO3aNYlEgk8TXFBQIBaLly9fbmVlxWKx3jdOuoWFhZ6e3qVLl3osyREjRvB4POl2xe3bt0Ui0dixYz88OMm97ig9Pf3EiRNbtmwZPnw4vmTdunXdi6a8HYyNjZW+L5F+P026B11X/fXXXwghvBcfJafN9u3b7e3t7927RyyBkwQAABSuoKCAz+fDBKoAgHagnaYsIpGooaGhtbU1Ly8vICDA3Nx84cKFCCH8qdqVK1daWlqKi4ul33vR09N7+fJlaWkpn89XU1PbvHnzn3/+GRAQUFlZKZFI+Hw+/mhFSVgsVlBQUEpKSlxcXGNjY0FBgb+/v7GxsZ+f34cHl7HXMjQ2Ni5btmz06NEbN25ECLW0tNy9e/f+/fskj2G7rm5K3UHZzp8/T2ZcfqFQKJFIMAx7+fJlbGxsSEiIgYHB6tWrEUWnDd77UXpCWzhJAABA4XJycjQ1NYcNG0Z1IgAAFUNJR4heDZEY7zE2NtbV1dXIyEhDQ0NfX//zzz8vKysj1m7YsEFPT09HR8fb2xuftcna2rq8vDwvL8/c3JzNZk+cOBEfB/ynn35ycHBgsVgsFsvR0TE6Onr37t1sNhshZGtrW1JSEhcXp6urixAyNTWVO+RjdHQ0h8Mhtj18+LCWlhZCyNzcHJ8zQCKRREZG2tra0ul0XV1dT0/PoqIifFviewcPHnz8+HEMw6KiovBoFhYW169f37Vrl7a2NkJowIABJ06cSEhIGDBgAEJIV1c3Pj7+fXsdGBiIF+NyuXPnzj148ODAgQMRQhwOx93dfe/evR3P2M8++4zkMQwJCZGOJnsH5R4c8jqO95iRkaGpqRkeHt6xcEpKSsfBHplMpq2t7fLly8vLy3vgtCFyMDAwwMd4lLZu3TrpcfnhJOn2SQLjPYJ+CM4HMr766qtp06ZRnQUAQOXQMAzreuOuX6PRaImJifPnz6c6EQBAb+Lt7Y0QSk5OpjoR5UpKSvLx8YErC8DB+UCGnZ2dr69vWFgY1YkAAFQL9HsEAAAAAKBGXV3d06dPP/roI6oTAQCoHGin9R2PHz+mvZ+vry/VCfZWcGABAAAoyd27dzEMg8GKAAAdQTut77C3t5fRwzUhIYHqBHsrOLAAKM+VK1c2bdp06tQpKysr/G8fX331lXSB6dOna2pqqqurDx8+PC8vj6o8CS0tLfb29iEhIcSS8PDwdn++GTFiBOWRw8LChg0bpqWlxWQybWxs1q9f39TURD6yWCyOiIiwsbFhMBg6OjojRowoLS1FCJ05c2b37t3kJ6AHcuXm5pqZmeEvygIAgDRopwEAAKDG999/f+DAgc2bN3t5eT179sza2lpfXz8uLi49PZ0oc+nSpeTk5NmzZxcWFuKzm1ArODi4qKhI9SNnZmauXLmytLT07du3ERERUVFR+BuSJPn4+Pz+++8nTpwQCASPHj2ytrbGm3nu7u4sFmvq1Kn4pPDgw+Xm5jo5OVGdBQBAFUE7DQAA+gihUKioKZgUGOp9du3alZCQkJSUpKmpSSw8cOCAmpqan59fQ0ODUr+9e27evPngwYOOy/EBTgmdlunhyDwez8/PT09PT1NTc/78+Z6enhcuXHjx4gWZyAkJCampqcnJyR999JGGhoaxsXFaWhrxwG3VqlWjRo367LPPWltbu7qboKPc3NwPmWkTANCHQTsNAAD6iGPHjlVVValaqE49ffp0y5Yt27ZtY7FY0stdXFwCAwMrKyvXrl2rvG/vHqFQuG7duqioqF4R+dy5c9KTHxoYGCCEBAIBmW0PHTo0ZswYBweH9xUIDQ29f/++Mg5Ff/P69evKykp4ngYA6BS00wAAQIVgGLZv376hQ4cymUxdXV0PD4/Hjx/jqwICAhgMBvEey4oVK7hcLo1Ge/v2LUIoMDAwKCiopKSERqPZ2NgcOHCAxWIZGRktW7bM2NiYxWK5uLgQ8313KRRC6MKFC2TmaifvwIEDGIa5u7t3XBUeHm5nZ3f06NErV6509RDFxMRwuVwOh5OWljZr1iwtLS1TU9P4+Hhi27a2tq1bt5qZmbHZ7JEjR+Kze5EUHBy8YsUKQ0PDruwoxZEJlZWVbDbb0tJSbkmRSHTr1q3Ro0fLKKOrqzt58uSoqCgYcP8D3blzh0ajwSAiAIBOQTsNAABUSGho6KZNm4KDg6uqqv78888XL15MmjTpzZs3CKEDBw5Iz9wYHR29bds24mNUVNTs2bOtra0xDHv69GlAQMDChQsFAsGqVatKS0vz8vJaW1unTZuG93zrUiiEED5uhEQiUdRupqenDxkyBJ83vB02m/3rr7+qqaktXbq0ubm5YwEZh2j58uWrV68WCoWampqJiYklJSVWVlZLly4Vi8X4ths3btyzZ8/+/ftfvXo1e/bsBQsW3L17l0zCN27cKCkpWbBgQadrN23apKury2AwLC0tPTw8cnNzyR4IZUYmCASCzMzMpUuXMhgMuZFfvnwpEon++usvV1dXvIU/dOjQ6Ojodk0yR0fHysrKv//+uxv5AMLdu3dtbW11dHSoTgQAoIqgnQYAAKpCKBTu27dv7ty5X375pba2toODw88///z27dvDhw93L6CGhgb+3GnYsGExMTF8Pj82NrYbcdzc3BobG7ds2dK9NNppbm5+/vy5tbX1+wo4OzuvXr26tLR048aN7VaRPEQuLi5aWlqGhoa+vr7Nzc3l5eUIoZaWlpiYGE9PTy8vLx0dnZCQEDqdTuaACIXCwMDAmJiYTtd+/fXXZ86cefHiRVNTU3x8fHl5+eTJkwsLC+UfCGVGlhYREWFsbBweHk4mMj5eiKGh4Y4dOwoLC9+8eePh4bFy5co//vhDOqatrS1CqKCgoKvJAGkwiAgAQAZopwEAgKooLCxsamqSHlTAycmJwWAQ/RU/xLhx4zgcDtFFkEJVVVUYhnX6MI0QHh4+ZMiQ6Ojo7Oxs6eVdPUT4EyT8eVpRUZFAICDGw2Cz2QMHDiRzQDZv3vztt9+amJh0unbw4MGOjo48Ho/BYEyYMCE2NlYoFEZHR8sNq9TIhJSUlKSkpIsXL0qP1yIjMpPJRAgNHz7cxcVFT09PW1t727Zt2tra7VrC+M+HP8YE3fbXX39BOw0A8D7QTgMAAFWBj3XO4/GkF+ro6PD5fIXEZzKZ1dXVCgn1IVpaWtA/7YH3YbFYsbGxNBpt8eLFQqGQWP4hhwjvRRkSEkJMGlZWViZ3aI3s7OyCgoIlS5bIjY9zcHBQV1d/8uSJ3JLKi0xISEjYtWtXVlaWhYUFycjGxsYIIfxNRRyDwTA3Ny8pKZHehM1mo39+StA9z58/r66uhnYaAOB9oJ0GAACqAn9NpV2To76+3tTU9MODi8ViRYX6QPgtvty5kp2dndesWVNcXLx9+3Zi4YccInygjv3790uPR5+TkyN7q2PHjl29elVNTQ1v2uFBduzYQaPROn23TSKRSCQS2a1QZUfGHTx4MC4uLjMzc9CgQbJLSkfm8Xi2trYPHz6ULtDa2qqtrS29RCQSoX9+StA9ubm56urqo0aNojoRAICKgnYaAACoihEjRvB4POl79Nu3b4tEImI4OA0NDWJIjK7KysrCMGzChAkfHuoDGRkZ0Wg0MjOkbd++3d7e/t69e8QSuYdIhsGDB7NYrPv373cp29jYWOl2Hf5AMjg4GMMwvPvljBkzpMvn5uZiGObs7ExhZAzDNmzYUFBQkJqa2u7ZI052ZB8fn3v37j179gz/KBAIysrK2g3Tj/98AwYMkJsMeJ+8vLzhw4dzuVyqEwEAqChopwEAgKpgsVhBQUEpKSlxcXGNjY0FBQX+/v7GxsZ+fn54ARsbm9ra2tTUVLFYXF1dXVZWJr25np7ey5cvS0tL+Xw+3gaTSCR1dXWtra35+fmBgYFmZmYLFy7sRqjz588rcFx+DodjZWVVUVFB5oDExsZKzwMm9xDJjrZo0aL4+PiYmJjGxsa2traKiopXr14hhHx9fQcMGJCXl9eN3amsrExISKivrxeLxTk5OUuWLDEzM/P398fXUhL54cOHe/bsOXLkCJ1Op0nZu3cvmchr1qwxNzdfuHBheXl5TU3Nhg0bhEJhuzFd8J9PxhxrQK5798STJREAACAASURBVO45OjpSnQUAQHVBOw0AAFTI999/HxERERYWZmBgMHnyZAsLi6ysLOIv7suXL3d1df3888+HDBmyfft2vNeZs7MzPtq+v7+/kZHRsGHDPvvss9raWoRQS0uLg4MDm82eNGmSnZ3dtWvXiF5zXQ2lWG5uboWFhcSLZ6dPn7axsSkpKXFycvruu++kS06YMGHNmjUkD1FMTMz+/fsRQiNHjnz27NmRI0eCgoIQQjNnziwuLkYIRUVFrV69evfu3fr6+sbGxoGBgXV1dQghkUhUVVWVlpbWjX2ZOXNmSEiIqakph8OZP3/+xx9/fOvWLX19fXwtJZHlTmsmO7Kuru7169dNTU1Hjx5tYmJy586d9PT0djOq5ebmmpiYjBw5shv7BXB///03dHoEAMhAg0kqu4pGoyUmJkpPPQQAAHJ5e3sjhJKTk3vsG5ctW5acnFxTU9Nj34gQSkpK8vHxkXtlefr06dChQ2NjY7/88sueSUw2iUQyZcqUhQsXLl68GCLLVVNTY2pqGh4ejjeDZSB5PvRDr169GjRoUGZmpqurK9W5AABUFDxPAwCAPkvuWB1UsbGxCQsLCwsLw2frolZbW1tqaiqfz/f19f1/7N15XBN3/j/wTziSAOEICIoccnmAQj0r0LrW9Vdby6J4cOjqlrZSRCyCWJXDioDUowssCrYeS7eiXGrBej8sZetdWi8ERUGRQyuCciZIAvP7Y75Ns4hJQGASeD3/cmY+8573TAbMm/nM54PIioiKiho/fnxQUFD/H3rAoN+TxANJAJABdRoAADAgLCzM09PTx8dHkQFF+lR+fv7hw4dPnjwpe0q3QRJZrvj4+OvXr584cUJTU7OfDz2QXL9+3dLSUtLXFADgZajTAAAGoPDw8NTU1IaGBmtr60OHDjGdTtc2b94cFBT05ZdfMpvGzJkzDxw4MGzYMESWKzc398WLF/n5+Xw+v58PPcDcuHGj0yt/AACdaDCdAAAA9L64uLi4uDims5Bv1qxZs2bNYjoLUNTcuXPnzp3LdBYDwY0bN+h3VgEAXgXP0wAAAAD6j0AguHfvHgZ7BADZUKcBAAAA9J+bN2+2t7ej3yMAyIY6DQAAAKD/3LhxQ1dX18bGhulEAECpoU4DAAAA6D/0DNcsFovpRABAqWEckZ5ISEjoz8lqAaAXURTFyNejy5cvkz9mux7AqqqqyCA4TVAQfT9AJ9evX580aRLTWQCAsmNRFMV0DioG3z8AVNfDhw9LSkreffdd/CUboN/gL5vSKIrS19f/6quvPv30U6ZzAQClhjoNAAaR27dvjx079vjx47Nnz2Y6FwAYjB4+fGhlZXXhwgVXV1emcwEApYb30wBgELG3t585c2ZycjLTiQDAIFVcXEwIsbe3ZzoRAFB2qNMAYHAJDAw8ceLE3bt3mU4EAAajoqKi4cOH8/l8phMBAGWHOg0ABhd3d3crK6vdu3cznQgADEa3b992cHBgOgsAUAGo0wBgcFFXV//000/37dvX0tLCdC4AMOgUFRWhTgMARaBOA4BBZ9myZa2trQcPHmQ6EQAYXCiKunPnDuo0AFAE6jQAGHSGDBni7e2dlJTEdCIAMLhUVVU1NDSgTgMARaBOA4DBKCgo6NatW+fOnWM6EQAYRDDYIwAoDnUaAAxGEydOnDp1KgboB4D+VFxcPHTo0CFDhjCdCACoANRpADBIBQYGHj58uLq6mulEAGCwKC4uRqdHAFAQ6jQAGKS8vb2NjIz27NnDdCIAMFgUFxePHTuW6SwAQDWgTgOAQYrNZi9btuybb75pa2tjOhcAGBRu376Nl9MAQEGo0wBg8FqxYkVdXd3hw4eZTgQABr7Hjx8/f/4c/R4BQEGo0wBg8Bo+fPicOXMwmggA9IO7d+8SQkaNGsV0IgCgGlCnAcCgFhgYeOHChd9++43pRABggCstLdXW1jY1NWU6EQBQDajTAGBQmzFjhqOj465du5hOBAAGuLKyMjs7OxaLxXQiAKAaUKcBwGAXEBBw8ODBuro6phMBgIGstLTUzs6O6SwAQGWgTgOAwW7p0qVsNjs1NZXpRABgIEOdBgDdgjoNAAY7Ho/n6+u7c+fO9vZ2pnMBgAELdRoAdAvqNAAAsnLlysrKypMnTzKdCAAMTE+ePGlqakKdBgCKQ50GAEDs7OzeffddDNAPAH3k3r17hBDUaQCgONRpAACEEBIYGHj69OmSkhKmEwGAAai0tJTL5ZqZmTGdCACoDNRpAACEEOLm5mZlZfX1118znQgADEBlZWW2trZqavjeBQCKwu8LAABCCFFTU1u+fPm+ffuampqYzgUABhoMIgIA3YU6DQDg//j5+bW3tx84cIDpRABgoCktLR05ciTTWQCAKkGdBgDwf/h8vo+Pz44dOyiKYjoXABhQSktLbW1tmc4CAFQJ6jQAgD999tlnxcXF//3vf5lOBAAGjvr6+vr6ehsbG6YTAQBVgjoNAOBP48ePd3V1xQD9ANCLKioqCCEWFhZMJwIAqgR1GgDA/wgMDMzJyamqqmI6EQAYIFCnAUAPoE4DAPgfnp6eJiYm33zzDdOJAMAAUVlZaWhoyOPxmE4EAFQJ6jQAgP+hqam5bNmyb775prW1lelcAGAgqKystLS0ZDoLAFAxqNMAADpbvnx5fX39oUOHmE4EAAaCiooKdHoEgO5CnQYA0Jmpqem8efNeHk1ELBYzkg8AqLSKigo8TwOA7kKdBgDQhcDAwMuXL//666+EkBcvXqSlpb355puHDx9mOi8AUD2VlZV4ngYA3aXBdAIAAMroL3/5i5OT0/bt20eOHLlr1676+nqKohoaGpjOCwBUTHt7e3V1Neo0AOgu1GkAAF347bffdHR0srOzNTQ0RCIRIYTD4Tx//pzpvABAxfz+++8ikQj9HgGgu1CnAQD8qbm5+eDBg4mJibdv39bQ0KAoii7SaHieBgDdRU+ehjoNALoLdRoAwJ8WLVp07NgxFotFXho1pKOjo76+nqG8AEBVVVRUqKurm5qaMp0IAKgYjCMCAPCn/fv3jxkzRkOji79hicVi1GkA0F2VlZWmpqaamppMJwIAKgZ1GgDAnwwMDH788UcTE5OXv1RRFFVXV8dIVgCguh49emRmZsZ0FgCgelCnAQD8j+HDh+fn5/N4PHV19U6bUKcBQHc9efJk2LBhTGcBAKoHdRoAQGd2dnanT59ms9lqav/zSxL9HgGgu2pqakxMTJjOAgBUD+o0AIAuTJky5YcfflBTU6PHFKFhvEcA6C7UaQDQM6jTAAC6NnPmzP/85z/Sa5qamphKBgBUFOo0AOgZ1GkAAK+0ePHirVu3ShZfvHjx4sULBvMBANXS0dFRW1uLOg0AegB1GgCALJ9//nloaKjkRTV0fQQAxT179kwsFqNOA4AeQJ0GACDH9u3bfXx86H9jKBEAUFxNTQ0hBHUaAPRAF3O5AiibqqqqixcvMp0FDGp/+9vfCgsLCwsLDx06ZGdnx3Q6AL3JwsLCxcWF6SwGpidPnhDUaQDQI6jTQAVcvHjR29ub6SwACCEkIiKC6RQAetnChQuzs7OZzmJgqqmpUVdXNzIyYjoRAFA9qNNAZVAUxXQKMMCxWKzMzEwvL69XNXj69GlFRcWkSZP6M6te5+npSQjB93Kg0fcD9JGamhojIyN1dXWmEwEA1YM6DQBAUcbGxsbGxkxnAQAq4+nTp0OHDmU6CwBQSRhHBAAAAKBPYPI0AOgx1GkAAAAAfeLp06dDhgxhOgsAUEmo0wAAAAD6RENDA5/PZzoLAFBJqNMAAAAA+kRjY6Oenh7TWQCASkKdBgAAANAnGhsbdXV1mc4CAFQS6jQAgNdy4sQJfX39H374gelE+srZs2fDwsIOHz5sY2PDYrFYLNbSpUulG8yaNUtXV1ddXX3s2LFXr15lKk+J1tbWMWPGREZGStbExsay/te4ceMYjxwdHe3g4KCnp8fhcOzs7NauXdvc3Kx4ZJFIFBcXZ2dnx2azDQwMxo0bV15eTgg5evTo1q1b29vbe3CC0OsaGhrwPA0AegZ1GgDAaxnYM/tt3LgxKSkpPDx8wYIF9+/ft7W1NTIySktLO378uKTNmTNnsrOz3d3di4qKJk6cyGC2tIiIiJKSEuWPnJeXt3LlyvLy8tra2ri4uMTExG5NZebt7f3dd98dOHBAIBDcvn3b1taWLvPmzJnD5XJnzpxZX1/fW6lCj6HfIwD0GOo0AIDX4ubm1tDQ4O7u3tcHEgqFrq6ufX0UaVu2bMnIyMjKypLuuJWUlKSmpubv79/Q0NCfySjo4sWLt27denn9/v37KSldtunnyDwez9/f39DQUFdX18vLa968eadOnaqsrFQkckZGRk5OTnZ29tSpUzU0NExNTXNzcyUP3FatWvXGG2988MEHYrG4u6cJvUgsFgsEAtRpANAzqNMAAFTDvn37ampq+u1wpaWlGzZs2LRpE5fLlV7v6uoaHBxcXV29Zs2afktGQUKh8PPPP09MTFSJyMeOHVNXV5cs0qO3CwQCRfbdtWvXxIkTHR0dX9UgKirq+vXrfXEpQHGNjY2EENRpANAzqNMAAHru/PnzlpaWLBZr586dhJCUlBQdHR1tbe3c3NzZs2fr6emZm5unp6fTjZOSkrhcromJyfLly01NTblcrqur65UrV+itQUFBbDZ72LBh9GJgYKCOjg6LxaqtrSWEBAcHh4aGlpWVsVgsOzs7QsipU6f09PQ2b97cR6eWlJREUdScOXNe3hQbGztq1Ki9e/eePXu2y30pioqPj7e3t+dwOHw+38PD486dO/Qm2ZeIENLe3v7FF19YWlpqaWk5OTllZmYqnnNERERgYKCxsXF3TpThyBLV1dVaWlrW1tZyW7a1tV2+fHn8+PEy2vD5/OnTpycmJg7sfrlKDnUaALwO1GkAAD339ttvX7x4UbK4YsWKkJAQoVCoq6ubmZlZVlZmY2Pj5+cnEokIIUFBQb6+vgKBYNWqVeXl5VevXhWLxe+++y7d1S0pKcnLy0sSKjk5edOmTZLFxMREd3d3W1tbiqJKS0sJIfRAER0dHX10asePHx89erS2tvbLm7S0tL799ls1NTU/P7+WlpaXG0RFRYWFhUVERNTU1Pz888+VlZXTpk178uQJkXeJCCHr16/ftm1bQkLC48eP3d3dFy9e/OuvvyqS8IULF8rKyhYvXtzl1rCwMD6fz2azra2tPTw8CgoKFL0QfRlZQiAQ5OXl+fn5sdlsuZEfPXrU1tb222+/zZgxgy747e3tk5OTO5VkEyZMqK6uvnHjRg/ygV6BOg0AXgfqNACA3ufq6qqnp2dsbOzj49PS0lJRUSHZpKGhQT9ocnBwSElJaWpqSk1N7cEh3NzcGhsbN2zY0HtZ/6mlpeXBgwe2travauDi4hISElJeXr5+/fpOm4RCYXx8/Pz585csWaKvr+/o6Pj111/X1tbu3r1bulmXl6i1tTUlJWXevHkLFiwwMDCIjIzU1NRU5PoIhcLg4OCUlJQut3744YdHjx6trKxsbm5OT0+vqKiYPn16UVGR/AvRl5GlxcXFmZqaxsbGKhKZHi/E2Nh48+bNRUVFT5488fDwWLly5cGDB6Vjjhw5khBSWFjY3WSgt6BOA4DXgToNAKAP0Y9HJA+LOpk8ebK2trakT6DyqKmpoSiqy4dpErGxsaNHj05OTj5//rz0+qKioubm5smTJ0vWTJkyhc1mS3p4diJ9iUpKSgQCgWQ8DC0trWHDhilyfcLDwz/99FMzM7Mut1pYWEyYMIHH47HZbGdn59TUVKFQmJycLDdsn0aWOHLkSFZW1unTp6XHa5ERmcPhEELGjh3r6upqaGior6+/adMmfX39TpUw/fHRjzGBEajTAOB1oE4DAGASh8N5+vQp01l01traSv6oB16Fy+WmpqayWKyPP/5YKBRK1tPDwfN4POnGBgYGTU1Nco9L96KMjIyUTBr28OFDuUNrnD9/vrCwcNmyZXLj0xwdHdXV1e/evSu3Zd9FlsjIyNiyZUt+fr6VlZWCkU1NTQkh9IuLNDabPWLEiLKyMuldtLS0yB8fJTCisbFRTU1NR0eH6UQAQCWhTgMAYIxIJKqvrzc3N2c6kc7or/hy50p2cXFZvXr1vXv3YmJiJCsNDAwIIZ2qMgVPkx6oIyEhQXo8+kuXLsnea9++fT/++KOamhpd2tFBNm/ezGKxuny3raOjo6OjQ3YV2teRaTt27EhLS8vLyxs+fLjsltKReTzeyJEji4uLpRuIxWJ9fX3pNW1tbeSPjxIY0dTUpKury2KxmE4EAFQS6jQAAMbk5+dTFOXs7EwvamhovKqHZD8zMTFhsViKzJAWExMzZsyYa9euSdaMGzeOx+NJlzFXrlxpa2ubNGmS3GgWFhZcLvf69evdyjY1NVW6rqOfT0ZERFAURXe/fO+996TbFxQUUBTl4uLCYGSKotatW1dYWJiTk9Pp2SNNdmRvb+9r167dv3+fXhQIBA8fPuw0TD/98Q0dOlRuMtBHhEIh6mQA6DHUaQAA/aqjo+P58+disfjmzZvBwcGWlpa+vr70Jjs7u2fPnuXk5IhEoqdPnz58+FB6R0NDw0ePHpWXlzc1NYlEopMnT/bduPza2to2NjZVVVVyW9K9H6XnAeNyuaGhoUeOHElLS2tsbCwsLAwICDA1NfX391ck2kcffZSenp6SktLY2Nje3l5VVfX48WNCiI+Pz9ChQ69evdqD06murs7IyKivrxeJRJcuXVq2bJmlpWVAQAC9lZHIxcXF27Zt27Nnj6amJkvKV199pUjk1atXjxgxwtfXt6Kioq6ubt26dUKhsNOYLvTHJ2OONehrIpFIU1OT6SwAQFWhTgMA6LmdO3dOmTKFELJu3bq5c+empKQkJCQQQpycnO7fv79nz57Q0FBCyPvvv3/v3j16l9bWVkdHRy0trWnTpo0aNeqnn36SdJNbsWLFjBkzFi1aNHr06JiYGPov8S4uLvTA/QEBASYmJg4ODh988MGzZ8/6+tTc3NyKiookL559//33dnZ2ZWVlU6ZM+eyzz6RbOjs7r169WnrNxo0b4+LioqOjhwwZMn36dCsrq/z8fPotHbmXKDExMSQkZOvWrUZGRqampsHBwc+fPyeEtLW11dTU5Obm9uBc3n///cjISHNzc21tbS8vr7feeuvy5ctGRkb0VkYiy53WTHZkPp9/7tw5c3Pz8ePHm5mZ/fLLL8ePH+80o1pBQYGZmZmTk1MPzgt6Beo0AHgdLMyACcovKyvL29sb9yr0NRaLlZmZKT2JWa9bvnx5dnZ2XV1d3x1CLk9PT0JIdna27GalpaX29vapqalLlizpl7zk6OjoeOedd3x9fT/++GNElquurs7c3Dw2NpYug2VQ8H6AHoiJiTlw4IASDugKACoBz9MAAPqV3ME5lISdnV10dHR0dDQ9Wxez2tvbc3JympqafHx8EFkRUVFR48ePDwoK6v9Dg4RYLNbQ0GA6CwBQVajTAP7PiRMn9PX1f/jhByWP2aXY2FjW/5LMQKW4gwcPslgsV1fX18lEpS8jdBIWFubp6enj46PIgCJ9Kj8///DhwydPnpQ9pdsgiSxXfHz89evXT5w4gU53zEK/RwB4HajTAP5PX/SrVK2+mgcPHrS1tb106VJpaWmPg+AyyhAeHp6amtrQ0GBtbX3o0CGm01HI5s2bg4KCvvzyS2bTmDlz5oEDB4YNG4bIcuXm5r548SI/P5/P5/fzoaET1GkA8DpQp8HgJRQKpZ8dubm5NTQ0uLu7K1tMBe3fv196APFbt251a/e6urri4uJNmzYRQr777jvFdxxgl7FPxcXFvXjxgqKoBw8eLFy4kOl0FDVr1qwtW7YwnQUoau7cuWFhYdIjcAJTUKcBwOtAnQaD1759+2pqapQ/Zv/Iyspyc3ObM2cOl8ulSz4Fd8RlBADoEuo0AHgdqNNg4Dh37pyDg4O+vj6Xy3V0dDx9+rRk0/79+ydPnszlcnV0dKysrGJiYoKDg0NDQ8vKylgslp2d3fnz5y0tLVks1s6dOwkh9vb2LBZLTU1t0qRJAoGAELJ27Vo68rfffvuqY8mOSQihKCo+Pt7e3p7D4fD5fA8PD8k4YCkpKTo6Otra2rm5ubNnz9bT0zM3N09PT++VK3Pq1Cm5E20dPHhw/vz5urq6s2bNKi8vP3fu3MttBvllBADoFtRpAPA6UKfBwPHkyRNvb+/y8vJHjx7xeLy///3v9PrExMR//OMfCxcufPToUVVVVXh4eElJSWJioru7u62tLUVRpaWlb7/99sWLFyWhbt26ZWVlZWFh8csvv9BjAGzbtu2TTz7ZsmULPSVxl8eSHZMQEhUVFRYWFhERUVNT8/PPP1dWVk6bNu3JkyeEkBUrVoSEhAiFQl1d3czMzLKyMhsbGz8/P5FIpODph4WF8fl8NpttbW3t4eFRUFAg2UQPMNjR0fGqfSsqKkpKSv7yl7+QPwbpfrnr4yC5jAAAvQV1GgC8DtRpMHAsXLhw48aNfD7f0NBwzpw5dXV1T58+FYlEmzZtmjFjxvr16w0NDfl8/ieffEJPTCyDurr6qlWrKioqjhw5Qq8RCASHDx+WTILU5bFkxxQKhfHx8fPnz1+yZIm+vr6jo+PXX39dW1u7e/du6Waurq56enrGxsY+Pj4tLS0VFRWKnPuHH3549OjRysrK5ubm9PT0ioqK6dOnFxUV0Vvd3NwaGxs3bNjwqt0PHjz4t7/9jX6hZc6cORwOJzs7WzLBMSFkkFxGAIBehDoNAF4HpvWAgYn+r7G9vf3mzZv19fXvvfeeZBNdPMiNsGzZsqioqMTERPr5UlpamoeHh56enoxjyQ5YVFTU3Nw8efJkyZopU6aw2ewrV6502Z7NZhNCFHwQZGFhYWFhQf/b2dk5NTV1/PjxycnJKSkpiux+8ODBuLg4+t96enqzZs364YcfcnNzJfM+DZLLSAhJSEgY8BP+Xr58mfzx4BTg8uXLzs7OTGcxMInFYtRpANBjeJ4GA8fx48ffeecdY2NjDoezdu1aemVjYyMhxMDAoLvReDzep59+evHixV9++YUQsmvXLukZY7s8lmz19fV0WOmVBgYGTU1N3c1NLkdHR3V19bt37yrS+NatW4WFhe7u7pK51+iZyqS7Pg7OywgA8Do6OjrU1PBFCwB6CM/TYICoqKiYN2/e/Pnz//3vfw8fPnzHjh309/7hw4cTQmpra3sQMygoKDExMSEhISAgwMLCwtbWVvaxZKOLnE7lRH19vbm5eQ9yk62jo6Ojo4PD4SjS+MCBA4sWLTp48KBkzfPnz83MzM6cOfP777/Tsz8NnssYEhLi5eXVK6GUFv0kbcA/NgQF4ckqAIBywp95YIAoLCwUiUQrVqywsbHhcrksFoteb2VlZWhoeObMmR7ENDc39/LyOnTo0IYNG4KDg+UeS7Zx48bxeLxff/1VsubKlSttbW2TJk3qQW6dSPdIJIQUFBRQFOXi4iJ3R4qiMjIyAgMDpVfy+XxPT8/29nZJ8TZILiMAAACAkkCdBgOEpaUlIeTs2bOtra337t2TvK3E4XDCw8N//vnnoKCg6urqjo6Opqam4uJiQoihoeGjR4/Ky8ubmppe9f5SaGioWCx+/vz5X//6V7nHkh2Ty+WGhoYeOXIkLS2tsbGxsLAwICDA1NTU39//9U+/uro6IyOjvr5eJBJdunRp2bJllpaWAQEB9NaTJ0++alz+ixcv6unpvfXWW53W0/tKuj4OkssIAAAAoCwoAKWXmZmpyL26bt06Q0NDAwMDT09Peq4tW1vbiooKiqJ27tzp6OjI5XK5XO6ECROSk5Mpirp69eqIESO0tLTefvvtyMhIuoOftrb2nDlzpMPOmDFj7969Ch5LdsyOjo7t27ePHDlSU1OTz+fPmzevpKSEDpicnEyPXD9y5MiysrLdu3fTg22MGDHi7t27cs89NDTU1tZWR0dHQ0PD3Nzcz8/v0aNHkq0nTpzQ1dWNjY3ttNcnn3xC7/LGG29cvXpVsj4mJsbU1JT+FWFmZkZfrsFwGQkhmZmZcpupuoULFy5cuJDpLEBZ4H7oO56enp6enkxnAQCqikVRVL/XhgDdk5WV5e3tjXsV+hqLxcrMzMT7aTCo4H7oO/Qvk6ysLKYTAQCVhH6PAAAAAAAAygV1GoCyu3PnDuvVJFOcAfSRs2fPhoWFHT582MbGhr7rli5dKt1g1qxZurq66urqY8eOvXr1KlN5SrS2to4ZMyYyMlKyJjY2ttMPzrhx4xiPHB0d7eDgoKenx+Fw7Ozs1q5d29zcrHhkkUgUFxdnZ2fHZrMNDAzGjRtXXl5OCDl69OjWrVvlTkUIAABKDnUagLIbM2aMjL7LGRkZTCcIA9nGjRuTkpLCw8MXLFhw//59W1tbIyOjtLS048ePS9qcOXMmOzvb3d29qKho4sSJDGZLi4iIKCkpUf7IeXl5K1euLC8vr62tjYuLk0wHryBvb+/vvvvuwIEDAoHg9u3btra2dJk3Z84cLpc7c+ZMerJBAABQUajTAAD6iVAodHV1VbZQMmzZsiUjIyMrK0tXV1eyMikpSU1Nzd/fv6Ghoa8T6IGLFy/eunXr5fX79++X/gNHl236OTKPx/P39zc0NNTV1fXy8po3b96pU6cqKysViZyRkZGTk5OdnT116lQNDQ1TU9Pc3FzJA7dVq1a98cYbH3zwgVgs7u5pAgCAkkCdBgDQT/bt21dTU6NsoV6ltLR0w4YNmzZt4nK50utdXV2Dg4Orq6vXrFnTpwn0gFAo/PzzzxMTE1Ui8rFjx9TV1SWLQ4YMIYQIBAJF9t21a9fEiRMdHR1f1SAqKur69et9cSkAAKB/oE4DAOgGiqLi4+Pt7e05HA6fz/fw8Lhz5w69KSgoiM1m07MIEEICAwN1dHRYw8lMYAAAIABJREFULFZtbS0hJDg4ODQ0tKysjMVi2dnZJSUlcblcExOT5cuXm5qacrlcV1dXySRy3QpFCDl16tSrpsjrsaSkJIqi5syZ8/Km2NjYUaNG7d279+zZs929SikpKTo6Otra2rm5ubNnz9bT0zM3N09PT5fs297e/sUXX1haWmppaTk5OdHTcigoIiIiMDDQ2Ni4OyfKcGSJ6upqLS0ta2truS3b2touX748fvx4GW34fP706dMTExMxUi4AgIpCnQYA0A1RUVFhYWERERE1NTU///xzZWXltGnTnjx5QghJSkqSHtM/OTl506ZNksXExER3d3dbW1uKokpLS4OCgnx9fQUCwapVq8rLy69evSoWi999912621u3QhFC6EEjOjo6evFMjx8/Pnr0aHo+uk60tLS+/fZbNTU1Pz+/lpaWlxvIuEorVqwICQkRCoW6urqZmZllZWU2NjZ+fn6SCc3Xr1+/bdu2hISEx48fu7u7L168+Ndff1Uk4QsXLpSVlS1evLjLrWFhYXw+n81mW1tbe3h4FBQUKHoh+jKyhEAgyMvL8/PzY7PZciM/evSora3tt99+mzFjBl3k29vb0/MZSsecMGFCdXX1jRs3epAPAAAwDnUaAICihEJhfHz8/PnzlyxZoq+v7+jo+PXXX9fW1u7evbtnATU0NOiHTg4ODikpKU1NTampqT2I4+bm1tjYuGHDhp6l8bKWlpYHDx7Y2tq+qoGLi0tISEh5efn69es7bVLwKrm6uurp6RkbG/v4+LS0tFRUVBBCWltbU1JS5s2bt2DBAgMDg8jISE1NTUWuiVAoDA4OTklJ6XLrhx9+ePTo0crKyubm5vT09IqKiunTpxcVFcm/EH0ZWVpcXJypqWlsbKwikenxQoyNjTdv3lxUVPTkyRMPD4+VK1cePHhQOubIkSMJIYWFhd1NBgAAlAHqNAAARRUVFTU3N0+ePFmyZsqUKWw2W9Jf8XVMnjxZW1tb0j+QWTU1NRRFdfkwTSI2Nnb06NHJycnnz5+XXt/dq0Q/QaKfp5WUlAgEAsl4GFpaWsOGDVPkmoSHh3/66admZmZdbrWwsJgwYQKPx2Oz2c7OzqmpqUKhMDk5WW7YPo0sceTIkaysrNOnT0uP1yIjMofDIYSMHTvW1dXV0NBQX19/06ZN+vr6nSph+uOjH2MCAIDKQZ0GAKAoeqBzHo8nvdLAwKCpqalX4nM4nKdPn/ZKqNfU2tpK/qgHXoXL5aamprJYrI8//lgoFErWv85VontRRkZGSiYNe/jwodyhNc6fP19YWLhs2TK58WmOjo7q6up3796V27LvIktkZGRs2bIlPz/fyspKwcimpqaEEPplRRqbzR4xYkRZWZn0LlpaWuSPjxIAAFQO6jQAAEUZGBgQQjrVG/X19ebm5q8fXCQS9Vao10d/xZc7V7KLi8vq1avv3bsXExMjWfk6V4keqCMhIUF6PPpLly7J3mvfvn0//vijmpoaXdrRQTZv3sxisbp8t62jo6Ojo0N2FdrXkWk7duxIS0vLy8sbPny47JbSkXk83siRI4uLi6UbiMVifX196TVtbW3kj48SAABUDuo0AABFjRs3jsfjSX9Bv3LlSltb26RJk+hFDQ0NyXgY3ZWfn09RlLOz8+uHen0mJiYsFkuRGdJiYmLGjBlz7do1yRq5V0kGCwsLLpd7/fr1bmWbmpoqXdfRzyQjIiIoiqK7X7733nvS7QsKCiiKcnFxYTAyRVHr1q0rLCzMycnp9OyRJjuyt7f3tWvX7t+/Ty8KBIKHDx92Gqaf/viGDh0qNxkAAFBCqNMAABTF5XJDQ0OPHDmSlpbW2NhYWFgYEBBgamrq7+9PN7Czs3v27FlOTo5IJHr69OnDhw+ldzc0NHz06FF5eXlTUxNdg3V0dDx//lwsFt+8eTM4ONjS0tLX17cHoU6ePNm74/Jra2vb2NhUVVXJbUn3fpSeB0zuVZId7aOPPkpPT09JSWlsbGxvb6+qqnr8+DEhxMfHZ+jQoVevXu3B6VRXV2dkZNTX14tEokuXLi1btszS0jIgIIDeykjk4uLibdu27dmzR1NTkyXlq6++UiTy6tWrR4wY4evrW1FRUVdXt27dOqFQ2GlMF/rjkzHHGgAAKDPUaQAA3bBx48a4uLjo6OghQ4ZMnz7dysoqPz9fR0eH3rpixYoZM2YsWrRo9OjRMTExdJczFxcXerT9gIAAExMTBweHDz744NmzZ4SQ1tZWR0dHLS2tadOmjRo16qeffpJ0metuqF7n5uZWVFQkefHs+++/t7OzKysrmzJlymeffSbd0tnZefXq1QpepZSUlISEBEKIk5PT/fv39+zZExoaSgh5//337927RwhJTEwMCQnZunWrkZGRqalpcHDw8+fPCSFtbW01NTW5ubk9OJf3338/MjLS3NxcW1vby8vrrbfeunz5spGREb2VkchypzWTHZnP5587d87c3Hz8+PFmZma//PLL8ePHO82oVlBQYGZm5uTk1IPzAgAAxrEwAyYov6ysLG9vb9yr0NdYLFZmZqb0xGV9avny5dnZ2XV1df1zOAlPT09CSHZ2tuxmpaWl9vb2qampS5Ys6Ze85Ojo6HjnnXd8fX0//vhjRJarrq7O3Nw8NjaWLoNlUPB+gB6gf5lkZWUxnQgAqCQ8TwMAYIzcgToYZGdnFx0dHR0dTc/Wxaz29vacnJympiYfHx9EVkRUVNT48eODgoL6/9AAANArUKcBAEDXwsLCPD09fXx8FBlQpE/l5+cfPnz45MmTsqd0GySR5YqPj79+/fqJEyc0NTX7+dAAANBbUKcBADAgPDw8NTW1oaHB2tr60KFDTKfzSps3bw4KCvryyy+ZTWPmzJkHDhwYNmwYIsuVm5v74sWL/Px8Pp/fz4cGAIBepMF0AgAAg1FcXFxcXBzTWShk1qxZs2bNYjoLUNTcuXPnzp3LdBYAAPC68DwNAAAAAABAuaBOAwAAAAAAUC6o0wAAAAAAAJQL6jQAAAAAAADlgjoNAAAAAABAuWC8R1AZLBaL6RRg4PP29vb29mY6i/6AHyiQWLhwIdMpAABAZ6jTQAW4urpmZmYynQWAory9vYODg11cXJhOBEAhFhYWTKcAAACdoU4DFWBubu7l5cV0FgCK8vb2dnFxwU0LAAAAPYb30wAAAAAAAJQL6jQAAAAAAADlgjoNAAAAAABAuaBOAwAAAAAAUC6o0wAAAAAAAJQL6jQAAAAAAADlgjoNAAAAAABAuaBOAwAAAAAAUC6o0wAAAAAAAJQL6jQAAAAAAADlgjoNAAAAAABAuaBOAwAAAAAAUC6o0wAAAAAAAJQL6jQAAAAAAADlgjoNAAAAAABAuaBOAwAAAAAAUC6o0wAAAAAAAJQL6jQAAAAAAADlgjoNAAAAAABAuaBOAwAAAAAAUC6o0wAAAAAAAJQL6jQAAAAAAADlgjoNAAAAAABAuaBOAwAAAAAAUC6o0wAAAAAAAJQL6jQAAAAAAADlgjoNAAAAAABAuaBOAwAAAAAAUC6o0wAAAAAAAJQL6jQAAAAAAADlgjoNAAAAAABAuaBOAwAAAAAAUC4aTCcAAKDy0tPTm5qapNecPXu2vr5esjhv3jxjY+N+zwsAAABUFYuiKKZzAABQbb6+vv/5z380NTXpRfr3KovFIoS0t7fzeLyamhoOh8NkigDQ77y8vAghWVlZTCcCACoJ/R4BAF7XokWLCCGiP4jFYrFYTP9bXV3d09MTRRoAAAB0C+o0AIDXNXPmTENDwy43iUSixYsX93M+AAAAoOpQpwEAvC4NDY1FixZJ+j1KGzJkyPTp0/s/JQAAAFBpqNMAAHrBokWLRCJRp5WamppLly5VV1dnJCUAAABQXajTAAB6gaurq7m5eaeVIpGIfnUNAAAAoFtQpwEA9AIWi7VkyZJOXR8tLCwmT57MVEoAAACgulCnAQD0jk5dHzU1NX19fenR+QEAAAC6BXUaAEDvcHJyGj16tGRRJBJ5e3szmA8AAACoLtRpAAC9ZunSpZKujw4ODmPHjmU2HwAAAFBRqNMAAHrNkiVLxGIxIURTU/PDDz9kOh0AAABQVajTAAB6zYgRIyZOnEgIEYvFPj4+TKcDAAAAqgp1GgBAb/rHP/5BCJk6daqlpSXTuQAAAICq0mA6Aeg/np6eTKcAMPC1trayWKwXL17gJw6gH6xevdrFxYXpLAAAeh+epw0ihw4dqqqqYjoLgAGOy+UOHTr05Tmv+1RVVdWhQ4f684hMwe8xkHbo0KHKykqmswAA6BN4nja4hISEeHl5MZ0FwABXWlpqZ2fXn0fMysry9vbOzs7uz4MygsVi4fcYSGB+QgAYwPA8DQCgl/VzkQYAAAADD+o0AAAAAAAA5YI6DQAAAAAAQLmgTgMAAAAAAFAuqNMAAAAAAACUC+o0AIBB6sSJE/r6+j/88APTifSVs2fPhoWFHT582MbGhsVisVispUuXSjeYNWuWrq6uurr62LFjr169ylSeEq2trWPGjImMjJSsiY2NZf2vcePGMR45OjrawcFBT0+Pw+HY2dmtXbu2ublZ8cgikSguLs7Ozo7NZhsYGIwbN668vJwQcvTo0a1bt7a3t/fgBAEABh7UaQAAgxRFUUyn0Ic2btyYlJQUHh6+YMGC+/fv29raGhkZpaWlHT9+XNLmzJkz2dnZ7u7uRUVFEydOZDBbWkRERElJifJHzsvLW7lyZXl5eW1tbVxcXGJiYrdmdff29v7uu+8OHDggEAhu375ta2tLl3lz5szhcrkzZ86sr6/vrVQBAFQX6jQAgEHKzc2toaHB3d29rw8kFApdXV37+ijStmzZkpGRkZWVpaurK1mZlJSkpqbm7+/f0NDQn8ko6OLFi7du3Xp5/f79+ykpXbbp58g8Hs/f39/Q0FBXV9fLy2vevHmnTp2Snm9aRuSMjIycnJzs7OypU6dqaGiYmprm5uZKHritWrXqjTfe+OCDD8RicXdPEwBggEGdBgAAfWvfvn01NTX9drjS0tINGzZs2rSJy+VKr3d1dQ0ODq6url6zZk2/JaMgoVD4+eefJyYmqkTkY8eOqaurSxaHDBlCCBEIBIrsu2vXrokTJzo6Or6qQVRU1PXr1/viUgAAqBbUaQAAg9H58+ctLS1ZLNbOnTsJISkpKTo6Otra2rm5ubNnz9bT0zM3N09PT6cbJyUlcblcExOT5cuXm5qacrlcV1fXK1eu0FuDgoLYbPawYcPoxcDAQB0dHRaLVVtbSwgJDg4ODQ0tKytjsVj0DOCnTp3S09PbvHlzH51aUlISRVFz5sx5eVNsbOyoUaP27t179uzZLvelKCo+Pt7e3p7D4fD5fA8Pjzt37tCbZF8iQkh7e/sXX3xhaWmppaXl5OSUmZmpeM4RERGBgYHGxsbdOVGGI0tUV1draWlZW1vLbdnW1nb58uXx48fLaMPn86dPn56YmDiw++UCAMiFOg0AYDB6++23L168KFlcsWJFSEiIUCjU1dXNzMwsKyuzsbHx8/MTiUSEkKCgIF9fX4FAsGrVqvLy8qtXr4rF4nfffZfu6paUlOTl5SUJlZycvGnTJsliYmKiu7u7ra0tRVGlpaWEEHqgiI6Ojj46tePHj48ePVpbW/vlTVpaWt9++62ampqfn19LS8vLDaKiosLCwiIiImpqan7++efKyspp06Y9efKEyLtEhJD169dv27YtISHh8ePH7u7uixcv/vXXXxVJ+MKFC2VlZYsXL+5ya1hYGJ/PZ7PZ1tbWHh4eBQUFil6IvowsIRAI8vLy/Pz82Gy23MiPHj1qa2v77bffZsyYQRf89vb2ycnJnUqyCRMmVFdX37hxowf5AAAMGKjTAADgT66urnp6esbGxj4+Pi0tLRUVFZJNGhoa9IMmBweHlJSUpqam1NTUHhzCzc2tsbFxw4YNvZf1n1paWh48eGBra/uqBi4uLiEhIeXl5evXr++0SSgUxsfHz58/f8mSJfr6+o6Ojl9//XVtbe3u3bulm3V5iVpbW1NSUubNm7dgwQIDA4PIyEhNTU1Fro9QKAwODk5JSely64cffnj06NHKysrm5ub09PSKiorp06cXFRXJvxB9GVlaXFycqalpbGysIpHp8UKMjY03b95cVFT05MkTDw+PlStXHjx4UDrmyJEjCSGFhYXdTQYAYCBBnQYAAF2gH49IHhZ1MnnyZG1tbUmfQOVRU1NDUVSXD9MkYmNjR48enZycfP78een1RUVFzc3NkydPlqyZMmUKm82W9PDsRPoSlZSUCAQCyXgYWlpaw4YNU+T6hIeHf/rpp2ZmZl1utbCwmDBhAo/HY7PZzs7OqampQqEwOTlZbtg+jSxx5MiRrKys06dPS4/XIiMyh8MhhIwdO9bV1dXQ0FBfX3/Tpk36+vqdKmH646MfYwIADFqo0wAAoCc4HM7Tp0+ZzqKz1tZW8kc98CpcLjc1NZXFYn388cdCoVCynh4OnsfjSTc2MDBoamqSe1y6F2VkZKRk0rCHDx/KHVrj/PnzhYWFy5Ytkxuf5ujoqK6ufvfuXbkt+y6yREZGxpYtW/Lz862srBSMbGpqSgihX1yksdnsESNGlJWVSe+ipaVF/vgoAQAGLdRpAADQbSKRqL6+3tzcnOlEOqO/4sudK9nFxWX16tX37t2LiYmRrDQwMCCEdKrKFDxNeqCOhIQE6fHoL126JHuvffv2/fjjj2pqanRpRwfZvHkzi8Xq8t22jo6Ojo4O2VVoX0em7dixIy0tLS8vb/jw4bJbSkfm8XgjR44sLi6WbiAWi/X19aXXtLW1kT8+SgCAQQt1GgAAdFt+fj5FUc7OzvSihobGq3pI9jMTExMWi6XIDGkxMTFjxoy5du2aZM24ceN4PJ50GXPlypW2trZJkybJjWZhYcHlcq9fv96tbFNTU6XrOvr5ZEREBEVRdPfL9957T7p9QUEBRVEuLi4MRqYoat26dYWFhTk5OZ2ePdJkR/b29r527dr9+/fpRYFA8PDhw07D9NMf39ChQ+UmAwAwgKFOAwAAhXR0dDx//lwsFt+8eTM4ONjS0tLX15feZGdn9+zZs5ycHJFI9PTp04cPH0rvaGho+OjRo/Ly8qamJpFIdPLkyb4bl19bW9vGxqaqqkpuS7r3o/Q8YFwuNzQ09MiRI2lpaY2NjYWFhQEBAaampv7+/opE++ijj9LT01NSUhobG9vb26uqqh4/fkwI8fHxGTp06NWrV3twOtXV1RkZGfX19SKR6NKlS8uWLbO0tAwICKC3MhK5uLh427Zte/bs0dTUZEn56quvFIm8evXqESNG+Pr6VlRU1NXVrVu3TigUdhrThf74ZMyxBgAwGKBOAwAYjHbu3DllyhRCyLp16+bOnZuSkpKQkEAIcXJyun///p49e0JDQwkh77///r179+hdWltbHR0dtbS0pk2bNmrUqJ9++knSTW7FihUzZsxYtGjR6NGjY2Ji6B5rLi4u9MD9AQEBJiYmDg4OH3zwwbNnz/r61Nzc3IqKiiQvnn3//fd2dnZlZWVTpkz57LPPpFs6OzuvXr1aes3GjRvj4uKio6OHDBkyffp0Kyur/Px8HR0dQojcS5SYmBgSErJ161YjIyNTU9Pg4ODnz58TQtra2mpqanJzc3twLu+//35kZKS5ubm2traXl9dbb711+fJlIyMjeisjkeVOayY7Mp/PP3funLm5+fjx483MzH755Zfjx493mlGtoKDAzMzMycmpB+cFADBgsDCP5ODBYrEyMzOlpzkCgIEhKyvL29u7T3+fL1++PDs7u66uru8OoQhFfo+Vlpba29unpqYuWbKk3xKToaOj45133vH19f34448RWa66ujpzc/PY2Fi6DJZNyf9foxPLyspiOhEAUEl4ngYAAAqROziHkrCzs4uOjo6OjqZn62JWe3t7Tk5OU1OTj48PIisiKipq/PjxQUFB/X9oAAClgjoNAAAGmrCwME9PTx8fH0UGFOlT+fn5hw8fPnnypOwp3QZJZLni4+OvX79+4sQJTU3Nfj40AICyQZ0GSmrKlCnq6uqdXlqQ+Oqrr+hR3b7++ut+Tuw1RUdHOzg46OnpcTgcOzu7tWvXvupP/suWLdPV1WWxWAqOILd169YxY8ZoaWnp6OiMGTNmw4YNjY2Niid248YNHx8fa2trDoczZMiQN954IzY2VvHd+0Lv3gMlJSWfffbZ2LFjdXV1NTQ09PX1R40a5ebmJnfk9Ncn40M/fPiwjY2N9GAMbDbbxMTknXfe2b59O/12kzIIDw9PTU1taGiwtrY+dOgQ0+koZPPmzUFBQV9++SWzacycOfPAgQPDhg1DZLlyc3NfvHiRn5/P5/P7+dAAAEoIdRooqYKCghkzZrxq65o1ay5evNif+fSWvLy8lStXlpeX19bWxsXFJSYmenp6dtly7969e/bsUTzyuXPn/Pz8Kioqnjx5EhMTs3Xr1oULFyq4b2Fhoaur67Bhw3766aeGhoaLFy++//77+fn5ih+9L/TiPbBv3z5HR8ebN2/Gx8dXVla2tLRcu3YtJiamvr6+sLCwl/J9JRkf+oIFC+7fv29ra6uvr09RVEdHR01NTVZWlrW19bp168aOHdvlVFf9Ly4u7sWLFxRFPXjwQPH7inGzZs3asmUL01mAoubOnRsWFiY9AicAwGCmwXQCALKwWCymU+hlPB7P39+f/iLi5eV1+PDhrKysyspKCwuL14zMZrMDAwO5XC4hxNPTMzs7Ozs7+/Hjx6ampnL3/eqrrwwMDBITE+nFUaNGxcTELFiw4DVT6hWvfw9cvnzZ399/+vTpp0+f1tD4v196NjY2NjY2BgYGksEM+47iHzqLxTIwMHjnnXfeeecdNzc3b29vNze3u3fvdpoFGAAAAAY8PE8DpTbwXlE4duyY9F+LhwwZQggRCARdNu5WiXLkyBG6SKOZmZkRQhQcR6Gurq6hoUF6wHQ2m/3DDz8ofvS+8/r3QGxsbHt7+5dffikp0iTee++9lStXvmZ8ubr1oUssXLjQ19e3pqZG5Tr3AgAAwOtDnQb/47///e+bb76pra2tp6fn6OhIv+DU3t7+xRdfWFpaamlpOTk5ZWZmEkKSkpK4XK6Jicny5ctNTU25XK6rq+uVK1ckoc6dO+fg4KCvr8/lch0dHU+fPk0I2bZtm7a2tq6ubk1NTWhoqJmZWUlJSZctaaWlpWPGjNHR0aGnbDp//vyrMu8ySUXs379/8uTJXC5XR0fHysoqJiaGEEJRVHx8vL29PYfD4fP5Hh4ed+7codunpKTo6Ohoa2vn5ubOnj1bT0/P3Nw8PT2d3mpvb89isdTU1CZNmkR/EV+7di19at9+++3LR6+urtbS0rK2tqYXKYravn376NGjORyOvr7+559/ruBZvOzevXsGBgYjRoygF0+dOiVjZuEpU6a0tLT89a9/vXDhQpcNVPceaGtr+/HHH42MjN58803ZV4ypD10GehbpkydPym0JAAAAAw0FgwYhJDMzU0aD5uZmPT29rVu3CoXC33//ff78+U+fPqUoas2aNRwO59ChQ8+fPw8PD1dTUysoKKAoyt/fX0dHp7i4uLW1taioaMqUKbq6uhUVFXS07OzsqKioZ8+e1dXVOTs7GxkZ0esjIiIIIatWrdqxY8f8+fNv3779qpYzZ860sbF58OCBSCS6devW1KlTuVzu3bt36a10d7Vdu3bRi69KUjZ61tovv/yyrq7u2bNn33zzzd///neKor744gs2m71///76+vqbN29OnDhxyJAhv//+u/Qp/Pjjjw0NDTU1NdOmTdPR0Wlra6MoSiwWW1lZWVpaisViyVFCQkISEhJePnpLS4uurm5QUJBkTUREBIvF+uc///n8+XOBQJCcnEwIuXbtmtwTkWhra6uqqtqxYweHw9m/f79k/bFjx3R1daOjo7vcSyAQTJ48mf6d4ODgsHXr1rq6OukGqnsP3L17lxDi7Ows99Ix9aFTFCV5P60T+g8lFhYWcpOni1K5zQYAub/HYFBR8vvB09PT09OT6SwAQFUNiv/XgSb3/7Nbt24RQo4dOya9UigUamtr+/j40IsCgYDD4axYsYKiKH9/f+kvlwUFBYSQTZs2vRw5Li6OEFJTU0P98X1XKBR2mYN0y5kzZ77xxhuSTTdv3iSErFmzhl6U/o4uI0kZ2traDAwMZsyYIVkjFosTExMFAgGPx5NEoyjql19+IYRIipxOp0BXU6WlpfQiXftlZWXRiy0tLZaWlg0NDS8nEBERMWrUqMbGRkna2tra7777rqQB/cSmW3Xa0KFDCSFGRkb/+te/6CpCQW1tbf/617/GjBlDV2smJib5+fn0JpW+B+hxOP7f//t/sk+fqQ+d9qo6jaIo+o012clTqNNgsFLy+wF1GgC8DvR7hD/Z2NiYmJgsWbIkKiqqvLycXllSUiIQCMaNG0cvamlpDRs2TNIfTNrkyZO1tbW73ES/YqTIJLkyWjo6Ourr69Pf1DtRPElpN2/erK+vf++99yRr1NXVV61aVVRU1NzcLHm+RAiZMmUKm82W7tEnjc1mE0JEIhG9uGzZMn19fcmYHGlpaR4eHnp6ep32OnLkSFZW1unTp3V1dek1paWlAoFg5syZstOWrbKysqam5uDBg//5z38mTJhQU1Oj4I6amppBQUG3b9++fPmyh4dHTU2Np6cnPS68St8DPB6PKPAyGFMfumwtLS0URb0c51VYgwAhxNvbm+ksQFko+KMBAKCKMN4j/ElLSysvL2/9+vWbN2+Ojo728vJKTU1taWkhhERGRkZGRkpavmoIQQ6H8/TpU/rfx48f3759e1FRUWNjo+TrbJcUb6mpqdllg24lKUF3KjMwMOi0vr6+nhBCf7+XMDAwaGpqkh2QxuPxPv300+3bt//yyy9vvvnmrl27Xp5vKiMjIz4+Pj9/wKDfAAAgAElEQVQ/f/jw4ZKVVVVVhBBjY2NFjvIqmpqaxsbGs2bNsra2HjVqFD0KfLciTJ069fvvv1+xYsWuXbt++umn+fPnq/Q9YGVlRXeVlBGTMPehy0anLXnIKZfir2WqLm9v7+DgYBcXF6YTAaXg7e3NdAoAAH0FdRr8j7Fjx/7www9Pnz6Nj4/fsmXL2LFjfXx8CCEJCQnBwcGy9xWJRPX19ebm5oSQioqKefPmzZ8//9///vfw4cN37Nixdu3aLvdSvKVYLH727JmlpeXLm+jaRpEkpdFfl2trazutpyu3Tl/QJaemiKCgoMTExISEhICAAAsLC1tbW+mtO3bsOH36dF5eXqeqgB6t8cWLF4qfggx2dnbq6upFRUWKNF6wYEFmZqb0cIhLly7dtWsX/RhK8curnPfAe++9l5ube+HChbfeeqvTpmfPnq1du3bv3r1MfeiynTp1ihAye/ZsBdt7eXkpHlxFeXt7u7i4DIYzBUWgTgOAAQz9HuFPjx49Ki4uJoQYGxt/+eWXEydOLC4utrCw4HK5169fl7s7/TqTs7MzIaSwsFAkEq1YscLGxobL5cronaJ4y59++qmjo2PixIkvb1I8SWlWVlaGhoZnzpzptH7cuHE8Hk96fuErV660tbVNmjRJwcjm5uZeXl6HDh3asGGDdNlAUdS6desKCwtzcnJe/r4+btw4NTW1//73v906C1pdXd3ixYul19y7d6+9vV3BadlevHhBf/QSJSUlhBAnJyfSncurnPdAVFQUh8NZvXq1UCjstOnWrVt0dcrUhy7D77//npCQYG5u/vHHHyu+FwAAAAwMqNPgT48ePVq+fPmdO3fa2tquXbv28OFDZ2dnLpf70Ucfpaenp6SkNDY2tre3V1VVPX78mN6lo6Pj+fPnYrH45s2bwcHBlpaW9Eji9BOPs2fPtra23rt371Uv+cht2dbW1tDQIBaLr169GhQUNGLECDp+J7KTfBUOhxMeHv7zzz8HBQVVV1d3dHQ0NTUVFxdzudzQ0NAjR46kpaU1NjYWFhYGBASYmpr6+/srfjFDQ0PFYvHz58//+te/SlYWFxdv27Ztz549mpqa0q9YfPXVV4QQY2PjBQsWHDp0aN++fY2NjTdv3ty9e7eCh9PR0Tlz5kxeXh7db/DatWsffvihjo7O6tWr6QYnT56UMS4/IWTevHlZWVn19fUNDQ25ubnr16+fO3cuXaep+j0wfvz4AwcO3Lp1a9q0aSdOnGhoaBCJRA8ePNizZ88nn3xCvw7H1IcuQVFUc3NzR0cHRVFPnz7NzMx866231NXVc3JyFH8/DQAAAAYOBscwgX5G5I2LVV5e7urqyufz1dXVhw8fHhERQY8z/uLFi3Xr1llaWmpoaNC1RFFREUVR/v7+mpqaZmZmGhoaenp6Hh4eZWVlkmjr1q0zNDQ0MDDw9PTcuXMnIcTW1nblypVaWlqEEAsLC8mo8V22rKioSE1NnTFjhomJiYaGhpGR0aJFix4+fEjv8s9//pMe2FBHR2f+/PkykpRr586djo6OXC6Xy+VOmDAhOTmZoqiOjo7t27ePHDlSU1OTz+fPmzevpKSEbp+cnKytrU0IGTlyZFlZ2e7du+mv0SNGjJCMF0+bMWPG3r17pdcUFhZ2+WO4fft2ukFTU9OyZcuMjIx4PN7bb7/9xRdfEELMzc1v3Lgh90TmzJljbW3N4/E4HI6tra2Pj09hYaFk64kTJ3R1dWNjY7vc98yZM97e3ra2thwOh81mjx49OioqqrW1VdJgANwDFRUVa9ascXR05PF46urqBgYGEyZM+OSTTy5cuEA3YORDP3r0qJOTk7a2NpvNVlNTI4SwWCwDA4M333wzOjq60+wIMmC8RxiclPx+wHiPAPA6WBRF9V7RB0qNxWJlZmb24nsdy5cvz87Orqur662AoHJwDyiJrKwsb2/vwfD7vNd/j4FKU/L7gU4sKyuL6UQAQCWh3yO8FkWGWYeBDfcAAAAAQK9DnQYD1p07d2TMukOPY6kqBtK5APSbs2fPhoWFHT582MbGhv5hWbp0qXSDWbNm6erqqqurjx079urVq0zlKdHa2jpmzBjpuSViY2M7/bxLJglkMHJ0dLSDg4Oenh6Hw7Gzs1u7dm1zc7PikUUiUVxcnJ2dHZvNNjAwGDduHD1j59GjR7du3Yo//QAA0FCnQQ+Fh4enpqY2NDRYW1u/PFWUMhgzZoyMLr8ZGRlMJ9gNynkuyn8PwGC2cePGpKSk8PDwBQsW3L9/39bW1sjIKC0t7fjx45I2Z86cyc7Odnd3Lyoq6nIc0X4WERFBD7Wq5JHz8vJWrlxZXl5eW1tLT9Lo6emp+O7e3t7ffffdgQMHBALB7du3bW1t6TJvzpw5XC535syZ9HyGAACDHOo06KG4uLgXL15QFPXgwYOFCxcynQ4wAPfAoCIUCl1dXZUt1Kts2bIlIyMjKytLV1dXsjIpKUlNTc3f37+hoaFPj94zFy9evHXr1svrJcPt0Lps08+ReTyev7+/oaGhrq6ul5fXvHnzTp06VVlZqUjkjIyMnJyc7OzsqVOnamhomJqa5ubmSh64rVq16o033vjggw/EYnF3TxMAYIBBnQYAAPLt27evpqZG2UJ1qbS0dMOGDZs2baLnjpdwdXUNDg6urq5es2ZN3x29Z4RC4eeff56YmKgSkY8dO6auri5ZHDJkCCFEIBAosu+uXbsmTpzo6Oj4qgZRUVHXr1/vi0sBAKBaUKcBAAwWFEXFx8fb29tzOBw+n+/h4XHnzh16U1BQEJvNHjZsGL0YGBioo6PDYrFqa2sJIcHBwaGhoWVlZSwWy87OLikpicvlmpiYLF++3NTUlMvlurq6Sia+61YoQsipU6dkT+7XXUlJSRRFzZkz5+VNsbGxo0aN2rt379mzZ7t7iVJSUnR0dLS1tXNzc2fPnq2np2dubp6eni7Zt729/YsvvrC0tNTS0nJycqInS1BQREREYGCgsbFxd06U4cgS1dXVWlpa1tbWclu2tbVdvnx5/PjxMtrw+fzp06cnJiYOhvFLAQBkQJ0GADBYREVFhYWFRURE1NTU/Pzzz5WVldOmTXvy5AkhJCkpSXpw8+Tk5E2bNkkWExMT3d3dbW1tKYoqLS0NCgry9fUVCASrVq0qLy+/evWqWCx+99136Z5v3QpF/hgytKOjo7dO8/jx46NHj6anvOtES0vr22+/VVNT8/Pza2lpebmBjEu0YsWKkJAQoVCoq6ubmZlZVlZmY2Pj5+cnEonofdevX79t27aEhITHjx+7u7svXrz4119/VSThCxculJWVLV68uMutYWFhfD6fzWZbW1t7eHgUFBQoeiH6MrKEQCDIy8vz8/Njs9lyIz969Kitre23336bMWMGXeHb29vTs1ZKx5wwYUJ1dfWNGzd6kA8AwICBOg0AYFAQCoXx8fHz589fsmSJvr6+o6Pj119/XVtbu3v37p4F1NDQoJ87OTg4pKSkNDU1paam9iCOm5tbY2Pjhg0bepZGJy0tLQ8ePLC1tX1VAxcXl5CQkPLy8vXr13fapOAlcnV11dPTMzY29vHxaWlpqaioIIS0trampKT8f/buPK6Ja/0f+BmWECAQAghEFhFQcEFxoQVaf+rXW7VaVFQWrb1FrxaxFhHaKkKrslWtV7gotLfWm7Zi2dSCFZdeq3wrVSxuleIOIoJeQRTZwhIyvz/m1XxzEUlYkgnwef/VzDnzzDNLYx5m5hwfH59FixaZmJhERUXp6uoqc0DEYnFoaGhKSkqnre++++6RI0cePHjQ0NCQlpZWXl4+derU4uJixQdClZHlxcfHC4XC2NhYZSIz44UMGTIkLi6uuLj48ePHCxYsWLt27ffffy8fc8SIEYSQl80RDwAwSKBOAwAYFIqLixsaGiZPnixb4u7uzuFwZM8r9sbkyZMNDAxkjwiyqKqqiqbpTm+mycTGxjo7OycnJ+fn58sv7+4hYu4gMffTbt261dTUJBsPQ19f38rKSpkDsmnTpvfee8/a2rrTVltb2wkTJvB4PA6H4+HhIRKJxGJxcnKywrAqjSxz+PDhzMzMkydPyo/X0kVkPT09QsiYMWO8vLxMTU35fP7WrVv5fH6HSpg5fcxtTACAQQt1GgDAoMCMdc7j8eQXmpiY1NfX90l8PT296urqPgnVG83NzeTPeuBluFyuSCSiKGrFihVisVi2vDeHiHmKMioqSjZp2P379xUOrZGfn19UVLRy5UqF8Rmurq7a2tq3b99W2FN1kWXS09O3bduWl5dnb2+vZGShUEgIYd5UZHA4nGHDhpWUlMivoq+vT/48lQAAgxbqNACAQcHExIQQ0qHkqK2ttbGx6X3wtra2vgrVS8xPfIVzJXt6eoaFhd25cycmJka2sDeHiBmoIyEhQX48+vPnz3e91r59+37++WctLS2mtGOCxMXFURTV6bttUqlUKpV2XYWqOjJj9+7dqampp0+fHjp0aNc95SPzeLwRI0Zcv35dvoNEIuHz+fJLWltbyZ+nEgBg0EKdBgAwKIwdO5bH48n/Rr9w4UJra+ukSZOYjzo6OrIhMborLy+PpmkPD4/eh+olCwsLiqKUmSEtJibGxcXlypUrsiUKD1EXbG1tuVzu1atXu5WtSCSSr+uYG5KRkZE0TTOPX86aNUu+f2FhIU3Tnp6eLEamaXrDhg1FRUXZ2dkd7j0yuo7s7+9/5cqV0tJS5mNTU9P9+/c7DNPPnD5LS0uFyQAADGCo0wAABgUulxseHn748OHU1NS6urqioqLg4GChUBgUFMR0cHJyevr0aXZ2dltbW3V19f379+VXNzU1ffjwYVlZWX19PVODSaXSZ8+eSSSSa9euhYaG2tnZBQYG9iDU8ePH+3BcfgMDAwcHh4qKCmUOiEgkkp8HTOEh6jra8uXL09LSUlJS6urq2tvbKyoqHj16RAgJCAiwtLS8fPlyD3ansrIyPT29tra2ra3t/PnzK1eutLOzCw4OZlpZiXz9+vUdO3bs3btXV1eXkrNz505lIoeFhQ0bNiwwMLC8vLympmbDhg1isbjDmC7M6etijjUAgMEAdRoAwGCxefPm+Pj46Ohoc3PzqVOn2tvb5+XlGRoaMq1r1qyZPn36kiVLnJ2dY2JimKfOPD09mdH2g4ODLSwsRo8ePWfOnKdPnxJCmpubXV1d9fX1p0yZMnLkyDNnzsiemutuqL41d+7c4uJi2YtnP/zwg5OTU0lJibu7+wcffCDf08PDIywsTMlDlJKSkpCQQAgZN25caWnp3r17w8PDCSGzZ8++c+cOISQxMXH9+vXbt283MzMTCoWhoaHPnj0jhLS2tlZVVeXk5PRgX2bPnh0VFWVjY2NgYODn5/faa68VFBSYmZkxraxEVjitWdeRBQLB2bNnbWxs3NzcrK2tf/vtt9zc3A4zqhUWFlpbW48bN64H+wUAMGBQmEdy8KAoKiMjQ35eIwAYGDIzM/39/dX5fb569eqsrKyamhq1bZGhzPfY3bt3R40aJRKJli1bprbEuiCVSqdNmxYYGLhixQpEVqimpsbGxiY2NpYpg7um4f+uMYllZmaynQgA9Eu4nwYAAD2hcKwOtjg5OUVHR0dHRzOzdbGrvb09Ozu7vr4+ICAAkZWxZcsWNze3kJAQ9W8aAECjoE4DAICBJiIiwtfXNyAgQJkBRVQqLy/v0KFDx48f73pKt0ESWaFdu3ZdvXr12LFjurq6at40AICmQZ0GAADds2nTJpFI9Pz58+HDhx88eJDtdDoXFxcXEhLy2WefsZvGjBkzDhw4YGVlhcgK5eTktLS05OXlCQQCNW8aAEAD6bCdAAAA9DPx8fHx8fFsZ6HYzJkzZ86cyXYWoKz58+fPnz+f7SwAADQF7qcBAAAAAABoFtRpAAAAAAAAmgV1GgAAAAAAgGZBnQYAAAAAAKBZMI7I4HL+/Hm2UwCAvsf8rz1IptPF9xgAAAwGFE3TbOcAakJRFNspAAAA9KWMjAw/Pz+2s+gck9gg+QMKAPQ53E8bRFCTA6gHRVGa/NsRAAAANB/eTwMAAAAAANAsqNMAAAAAAAA0C+o0AAAAAAAAzYI6DQAAAAAAQLOgTgMAAAAAANAsqNMAAAAAAAA0C+o0AAAAAAAAzYI6DQAAAAAAQLOgTgMAAAAAANAsqNMAAAAAAAA0C+o0AAAAAAAAzYI6DQAAAAAAQLOgTgMAAAAAANAsqNMAAAAAAAA0C+o0AAAAAAAAzYI6DQAAAAAAQLOgTgMAAAAAANAsqNMAAAAAAAA0C+o0AAAAAAAAzYI6DQAAAAAAQLOgTgMAAAAAANAsqNMAAAAAAAA0C+o0AAAAAAAAzYI6DQAAAAAAQLOgTgMAAAAAANAsqNMAAAAAAAA0C+o0AAAAAAAAzYI6DQAAAAAAQLOgTgMAAAAAANAsqNMAAAAAAAA0C+o0AAAAAAAAzYI6DQAAAAAAQLOgTgMAAAAAANAsOmwnAADQ7wUFBd26dUv20cjIKC4uLiUlhfmora397bff2tjYsJQdAAAA9D+o0wAAesvS0vKrr76SX3Lt2jXZfzs4OKBIAwAAgG7Bc48AAL21dOnSlzVxOJzAwEA15gIAAAADAeo0AIDecnFxGTNmDEVRLza1trb6+/urPyUAAADo11CnAQD0gb/+9a/a2todFlIUNX78+JEjR7KSEgAAAPRfqNMAAPrAkiVL2tvbOyzU1tZ+9913WckHAAAA+jXUaQAAfcDW1tbDw0NL67++VNvb2/38/NhKCQAAAPov1GkAAH3jnXfekX9FTUtL6/XXX7e2tmYxJQAAAOinUKcBAPQNX19f+Y8URf31r39lKxkAAADo11CnAQD0DXNz8xkzZshGE6EoysfHh92UAAAAoJ9CnQYA0GeWLVtG0zQhRFtbe9asWWZmZmxnBAAAAP0S6jQAgD6zcOFCDodDCKFpetmyZWynAwAAAP0V6jQAgD5jaGj41ltvEUI4HI63tzfb6QAAAEB/hToNAKAvvf3224QQHx8fQ0NDtnMBAACA/opiXqWA/igzM9Pf35/tLAAAAPqHxYsXZ2VlqW1zzPSJmZmZatsiAAwkOmwnAL2VkZHBdgoA8F9SU1MDAgJ0dDT3C9bf3z80NNTT05PtRFQrISGBELJ+/Xq2EwGNwFwPAAD9heb+jAAlMX+uAwDNMW/ePC6Xy3YWXfH39/f09Bzw3x7MnZMBv5ugJHXeSQMA6D28nwYA0Mc0vEgDAAAAzYc6DQAAAAAAQLOgTgMAAAAAANAsqNMAAAAAAAA0C+o0AAAAAAAAzYI6DQAAlHLs2DE+n//jjz+ynYiqnDp1KiIi4tChQw4ODhRFURT1zjvvyHeYOXOmkZGRtrb2mDFjLl++zFaeMs3NzS4uLlFRUbIlsbGx1H8bO3Ys65Gjo6NHjx5tbGysp6fn5OT08ccfNzQ0KB+5ra0tPj7eycmJw+GYmJiMHTu2rKyMEHLkyJHt27e3t7f3YAcBADQf6jQAAFAKTdNsp6BCmzdvTkpK2rRp06JFi0pLSx0dHc3MzFJTU3Nzc2V9fvrpp6ysLG9v7+Li4okTJ7KYLSMyMvLWrVuaH/n06dNr164tKyt78uRJfHx8YmKir6+v8qv7+/t/9913Bw4caGpqunHjhqOjI1PmMRNgzJgxo7a2tq9SBQDQHKjTAABAKXPnzn3+/Lm3t7eqNyQWi728vFS9FXnbtm1LT0/PzMw0MjKSLUxKStLS0goKCnr+/Lk6k1HSuXPn/vjjjxeX79+/n5bTaR81R+bxeEFBQaampkZGRn5+fj4+PidOnHjw4IEykdPT07Ozs7Oysl599VUdHR2hUJiTkyO74bZu3brx48fPmTNHIpF0dzcBADQc6jQAANAs+/btq6qqUtvm7t69+8knn2zdurXDxHdeXl6hoaGVlZUffvih2pJRklgs/uijjxITE/tF5KNHj2pra8s+mpubE0KampqUWfeLL76YOHGiq6vryzps2bLl6tWrqjgUAADsQp0GAACK5efn29nZURS1Z88eQkhKSoqhoaGBgUFOTs6bb75pbGxsY2OTlpbGdE5KSuJyuRYWFqtXrxYKhVwu18vL68KFC0xrSEgIh8OxsrJiPr7//vuGhoYURT158oQQEhoaGh4eXlJSQlGUk5MTIeTEiRPGxsZxcXEq2rWkpCSapufNm/diU2xs7MiRI7/++utTp051ui5N07t27Ro1apSenp5AIFiwYMHNmzeZpq4PESGkvb39008/tbOz09fXHzduXEZGhvI5R0ZGvv/++0OGDOnOjrIcWaayslJfX3/48OEKe7a2thYUFLi5uXXRRyAQTJ06NTExcWA/lwsAgxDqNAAAUOz1118/d+6c7OOaNWvWr18vFouNjIwyMjJKSkocHBxWrVrV1tZGCAkJCQkMDGxqalq3bl1ZWdnly5clEskbb7zBPOqWlJTk5+cnC5WcnLx161bZx8TERG9vb0dHR5qm7969SwhhBoqQSqUq2rXc3FxnZ2cDA4MXm/T19b/55hstLa1Vq1Y1Nja+2GHLli0RERGRkZFVVVW//PLLgwcPpkyZ8vjxY6LoEBFCNm7cuGPHjoSEhEePHnl7ey9duvTixYvKJPzrr7+WlJQsXbq009aIiAiBQMDhcIYPH75gwYLCwkJlD4QqI8s0NTWdPn161apVHA5HYeSHDx+2trZeunRp+vTpTME/atSo5OTkDiXZhAkTKisrf//99x7kAwCgsVCnAQBAz3l5eRkbGw8ZMiQgIKCxsbG8vFzWpKOjw9xoGj16dEpKSn19vUgk6sEm5s6dW1dX98knn/Rd1v+nsbHx3r17jo6OL+vg6em5fv36srKyjRs3dmgSi8W7du1auHDhsmXL+Hy+q6vrl19++eTJk6+++kq+W6eHqLm5OSUlxcfHZ9GiRSYmJlFRUbq6usocH7FYHBoampKS0mnru+++e+TIkQcPHjQ0NKSlpZWXl0+dOrW4uFjxgVBlZHnx8fFCoTA2NlaZyMx4IUOGDImLiysuLn78+PGCBQvWrl37/fffy8ccMWIEIaSoqKi7yQAAaDLUaQAA0AeY2yOym0UdTJ482cDAQPZMoOaoqqqiabrTm2kysbGxzs7OycnJ+fn58suLi4sbGhomT54sW+Lu7s7hcGRPeHYgf4hu3brV1NQkGw9DX1/fyspKmeOzadOm9957z9rautNWW1vbCRMm8Hg8Dofj4eEhEonEYnFycrLCsCqNLHP48OHMzMyTJ0/Kj9fSRWQ9PT1CyJgxY7y8vExNTfl8/tatW/l8fodKmDl9zG1MAIABA3UaAACog56eXnV1NdtZdNTc3Ez+rAdehsvlikQiiqJWrFghFotly5nh4Hk8nnxnExOT+vp6hdtlnqKMioqSTRp2//59hUNr5OfnFxUVrVy5UmF8hqurq7a29u3btxX2VF1kmfT09G3btuXl5dnb2ysZWSgUEkKYFxcZHA5n2LBhJSUl8qvo6+uTP08lAMCAgToNAABUrq2trba21sbGhu1EOmJ+4iucK9nT0zMsLOzOnTsxMTGyhSYmJoSQDlWZkrvJDNSRkJAgPx79+fPnu15r3759P//8s5aWFlPaMUHi4uIoiur03TapVCqVSruuQlUdmbF79+7U1NTTp08PHTq0657ykXk83ogRI65fvy7fQSKR8Pl8+SWtra3kz1MJADBgoE4DAACVy8vLo2naw8OD+aijo/OyJyTVzMLCgqIoZWZIi4mJcXFxuXLlimzJ2LFjeTyefBlz4cKF1tbWSZMmKYxma2vL5XKvXr3arWxFIpF8Xcfcn4yMjKRpmnn8ctasWfL9CwsLaZr29PRkMTJN0xs2bCgqKsrOzu5w75HRdWR/f/8rV66UlpYyH5uamu7fv99hmH7m9FlaWipMBgCgH0GdBgAAKiGVSp89eyaRSK5duxYaGmpnZxcYGMg0OTk5PX36NDs7u62trbq6+v79+/IrmpqaPnz4sKysrL6+vq2t7fjx46obl9/AwMDBwaGiokJhT+bpR/l5wLhcbnh4+OHDh1NTU+vq6oqKioKDg4VCYVBQkDLRli9fnpaWlpKSUldX197eXlFR8ejRI0JIQECApaXl5cuXe7A7lZWV6enptbW1bW1t58+fX7lypZ2dXXBwMNPKSuTr16/v2LFj7969urq6lJydO3cqEzksLGzYsGGBgYHl5eU1NTUbNmwQi8UdxnRhTl8Xc6wBAPRHqNMAAECxPXv2uLu7E0I2bNgwf/78lJSUhIQEQsi4ceNKS0v37t0bHh5OCJk9e/adO3eYVZqbm11dXfX19adMmTJy5MgzZ87IHpNbs2bN9OnTlyxZ4uzsHBMTwzyx5unpyQzcHxwcbGFhMXr06Dlz5jx9+lTVuzZ37tzi4mLZi2c//PCDk5NTSUmJu7v7Bx98IN/Tw8MjLCxMfsnmzZvj4+Ojo6PNzc2nTp1qb2+fl5dnaGhICFF4iBITE9evX799+3YzMzOhUBgaGvrs2TNCSGtra1VVVU5OTg/2Zfbs2VFRUTY2NgYGBn5+fq+99lpBQYGZmRnTykpkhdOadR1ZIBCcPXvWxsbGzc3N2tr6t99+y83N7TCjWmFhobW19bhx43qwXwAAGovCvJD9V2Zmpr+/P84gAHQXRVEZGRnyk5j1udWrV2dlZdXU1KhuEwr5+voSQrKysrrudvfu3VGjRolEomXLlqklLwWkUum0adMCAwNXrFiByArV1NTY2NjExsYyZXAXlLwe+hDzv1hmZqbatggAAwnupwEAgEooHJxDQzg5OUVHR0dHRzOzdbGrvb09Ozu7vr4+ICAAkZWxZcsWNze3kJAQ9W8aAEClUKcNcO7u7tra2h0eEekry5cv53K5FEUNjNGQd+7cyYwo8OWXXzJLjh07xufzf/zxxz6J37fRuhAbG0v9N9kcTV07dOiQgwltiJEAACAASURBVIOD/Io6Ojrm5uZ/+ctfDh8+3FfpdX3ZyOfwzjvvyDfNnDnTyMhIW1t7zJgxPXvBpvcGzEUCHURERPj6+gYEBCgzoIhK5eXlHTp06Pjx411P6TZIIiu0a9euq1evHjt2TFdXV82bBgBQNdRpA1xhYeH06dNVFFwkEn344YcqCq5+H3744blz5+SX9O0zpZr/hOqiRYtKS0sdHR35fL5szLeMjIzKyspFixZlZGT0yVa6vmxkOZiZmaWmpubm5sqafvrpp6ysLG9v7+Li4okTJ/ZJMt2Fi0RJmzZtEolEz58/Hz58+MGDB9lORylxcXEhISGfffYZu2nMmDHjwIEDVlZWiKxQTk5OS0tLXl6eQCBQ86YBANQAddqgQFFUd1cRi8VeXl6qSKYfmTt37vPnz729vXu2eodj2Mto3bJ//375Ibb/+OOPnsURCAQzZsz4xz/+QZR7xaIPL5ukpCQtLa2goCDW7290rf9eJCoVHx/f0tJC0/S9e/cWL17MdjrKmjlz5rZt29jOApQ1f/78iIgI+RE4AQAGEtRpg0IPHgjZt29fVVWVkp17UAcOBt06hprM3t6eEFJbW6uwZx9eNl5eXqGhoZWVlQPpnu2LBsxFAgAAAH0LddqgcPfuXRcXF0NDQ2aA7Pz8fFnT2bNnR48ezefzuVyuq6vryZMnCSGhoaHh4eElJSUURTk5OTE99+/fP3nyZC6Xa2hoaG9vHxMTwyzX0tLKzc198803+Xy+UCj817/+pUxKKSkphoaGBgYGOTk5b775prGxsY2NTVpamqwDTdO7du0aNWqUnp6eQCBYsGDBzZs3maYdO3YYGBgYGRlVVVWFh4dbW1sHBwcbGhpqaWlNmjTJ0tJSV1fX0NBw4sSJU6ZMYSaTNTEx+fjjj7ve6w7y8/Pt7OwoitqzZw9zDKkX/Pvf/1byGHaI1vUOKjw4vXHixInuTkV17do1QsjUqVNlS9Rz2cTGxo4cOfLrr78+depUp4nhIlHRRQIAAADso6HfYt4XUthtxowZDg4O9+7da2tr++OPP1599VUul3v79m2mNSsra8uWLU+fPq2pqfHw8DAzM2OWL1q0yNHRURaEmQXos88+q6mpefr06T//+c+3336bpunIyEhCyM8//1xbW/v06dM5c+bo6ek1NjYqk79s3efPn1dVVU2ZMsXQ0LC1tZVp/fTTTzkczv79+2tra69duzZx4kRzc/P//Oc/8uuuW7du9+7dCxcuvHHjxubNmwkhFy5caGxsfPLkyezZswkhubm51dXVjY2NzFBgV69e7XqvmUmNvvjiC+YjM5XT7t27maaNGzcyu/bo0SOBQODl5dXe3q78MZSPpuQOvuzgdC0mJsbGxsbExERXV9fe3n7+/Pm//fabrPXo0aNGRkbR0dEvW13+/bSmpqbjx48PGzZs5syZDQ0Nsj6qvmwcHR3v3btH0/S5c+e0tLTs7e2ZrR8/fnz+/PmybrhIenyREEIyMjKU6dmvLV68ePHixWxnAZpC/deDr6+vr6+vOrcIAAMJ6rR+TPk6bfz48bKPzL2RDz/88MWe8fHxhJCqqir6v38+tra2mpiYTJ8+XdZTIpEkJibSf/5SFIvFzPLvvvuOEPLHH38ok3+HdZOTkwkhd+/epWm6qamJx+MFBATIOv/222+EEFl10WFdmqaZn+D19fXMx2+//ZYQUlRUJL96enp613vdxU9weT4+Plwu9+bNm11H6+IneHd3UP7gKFReXn758uX6+vqWlpbz589PmDBBX19fyZNC07Sjo2OHv+a4urp+++23zOtGyu9yby4bWZ1G0zQzJ9LatWvp/67TcJH05iJBnQaDEOo0AOhfdHp6Hw76K1dXVz6fz1RrHTCvsb045dG1a9dqa2tnzZolW6Ktrb1u3bqXRWhra+tBYhwOR7ZucXFxQ0PD5MmTZa3u7u4cDufChQvdiiaRSBQm9rK9fpnMzMwffvhh+/btzs7OPY7W3R2UPzgK2dra2traMv/t4eEhEonc3NySk5NTUlKUWZ0QwufzmbfRJBLJ48ePf/rpp5CQkPj4+Pz8fHNz8w6dVX3ZxMbGHj16NDk52d/fX345LpIOunWREELOnz+vZM/+q6KigmCWYfhTRUWFjY0N21kAACgLddpgpKurK/sxl5ub+/nnnxcXF9fV1b3sF15dXR0hxMTERG0ZMkUCj8eTX2hiYlJfX98n8ZXZ607V1NR88MEH7u7uzE2eHkdT9Q7Kc3V11dbWvn37dg/W1dHRsba2Xr58eXt7+6pVqz777LO///3vRL2XDZfLFYlEr7/++ooVK7Zv3y5bjouklxITExMTE/sklIbrUOHDYKbm0UdpmsY4WwDQYxhHZNCRSCRPnz61s7MjhJSXl/v4+FhZWV24cOH58+fyP4LlDR06lBDy5MkTtSXJ/Ljv8Hu0tra2T/4UquRed2rdunW1tbUikUg2EnTPoql0BzuQSqVSqVRPT683QVxdXQkh169fJ2xcNp6enmFhYXfu3JENQ0JwkfQannuEwUb9U0RIpVJMGwAAPYY6bdA5c+aMVCplpgkuKipqa2tbs2aNg4MDl8t92Z/97O3tTU1Nf/rpJ7UlOXbsWB6Pd/HiRdmSCxcutLa2Tpo0qffBldzrF+Xm5h44cOCTTz4ZM2YMs+Sjjz7qWTSV7qD8o4aEkMLCQpqmPT09exPz0qVLhBDmKT5WLpuYmBgXF5crV67IluAiAQANJ5VKtbTwQwsAeghfH4NCa2vr8+fPJRLJ5cuXQ0JChg0bFhgYSAhh7qqdOnWqubn5zp078u+9mJqaPnz4sKysrL6+XktLa9OmTb/88ktISEhlZaVUKq2vr2duragIl8sNDw8/fPhwampqXV1dUVFRcHCwUCgMCgrqffAu9roLdXV1q1evdnNz27hxIyGkubn54sWLV69eVfIYdnjUTaU7WFlZmZ6eXltb29bWdv78+ZUrV9rZ2QUHBzOtx48fV2ZcfrFYLJVKaZp++PChSCSKiooyNzdfv349YemyYZ5+lP/LNC4SANBwqNMAoFfYfgwBek7J8R5FItH06dMtLCx0dHTMzMyWLFly//59WeuGDRtMTU1NTEx8fX2ZWZscHR2ZAQOHDRumr6//+uuvM+OA79mzx9XVlcvlcrncCRMmJCcnb9++XV9fnxAyYsSIkpKS1NRUgUBACLGxsVE4umBycrKBgYFs3a+++srY2JgQMmzYMGbOAKlU+vnnn48YMUJXV1cgEPj4+Ny6dYtZV7ZdW1vb/fv30zSdmJjIRLO3tz979uy2bdv4fD4hxNLS8sCBA+np6ZaWloQQgUCQlpb2sr0ODQ1luhkaGi5cuHD37t1WVlaEEAMDg3nz5u3cufPF/33mzJmj5DGMioqSj9b1Dio8OF0LDw93dHQ0NDTU0dGxsbFZtWrVw4cPZa3Hjh0zMjKKjY19ccXDhw+/ONijnp7eiBEj1qxZU15erobLRpaDubk5M8ajvI8++kh+XH5cJD2+SAiee4TBR/3Xw1tvvfXXv/5VnVsEgIGEomm6J+UdaIDMzEx/f3+cQQDoLoqiMjIy/Pz82E5EtXx9fQkhWVlZbCcCGkH918PcuXMtLCxEIpHatggAAwluxwMAAAD0vfb2djz3CAA9hq8PUImbN29SLxcQEMB2gv0VDiwAQH+B99MAoDfw9QEq4eLi0sXjtunp6Wwn2F/hwAKozqlTpyIiIg4dOuTg4MD87eOdd96R7zBz5kwjIyNtbe0xY8ZcvnyZrTxlmpubXVxcoqKiZEtiY2M7/Plm7NixrEeOjo4ePXq0sbGxnp6ek5PTxx9/3NDQoHzktra2+Ph4JycnDodjYmIyduzYsrIyQsiRI0e2b9+u/AT06odx+QGgN1CnAQAAkM2bNyclJW3atGnRokWlpaWOjo5mZmapqam5ubmyPj/99FNWVpa3t3dxcTEzuwm7IiMjb926pfmRT58+vXbt2rKysidPnsTHxycmJjKviinJ39//u+++O3DgQFNT040bNxwdHZkyb968eVwud8aMGcyk8BoI99MAoDfw9QEAAH1MLBZ7eXlpWqgubNu2LT09PTMz08jISLYwKSlJS0srKCjo+fPnqk6gB86dO/fHH3+8uJwZ4FSm0z5qjszj8YKCgkxNTY2MjPz8/Hx8fE6cOPHgwQNlIqenp2dnZ2dlZb366qs6OjpCoTAnJ0d2w23dunXjx4+fM2eORCLp7m6qAeo0AOgNfH0AAEAf27dvX1VVlaaFepm7d+9+8sknW7du5XK58su9vLxCQ0MrKys//PBDlSbQA2Kx+KOPPkpMTOwXkY8ePSr/+J+5uTkhpKmpSZl1v/jii4kTJ7q6ur6sw5YtW65evaqKQ9F7qNMAoDfw9QEAAJ2gaXrXrl2jRo3S09MTCAQLFiy4efMm0xQSEsLhcJjZ3ggh77//vqGhIUVRT548IYSEhoaGh4eXlJRQFOXk5JSUlMTlci0sLFavXi0UCrlcrpeXl2yy726FIoScOHFCmYnauyUpKYmm6Xnz5r3YFBsbO3LkyK+//vrUqVPdPUopKSmGhoYGBgY5OTlvvvmmsbGxjY1NWlqabN329vZPP/3Uzs5OX19/3LhxzJSYSoqMjHz//feHDBnSnR1lObJMZWWlvr7+8OHDFfZsbW0tKChwc3Proo9AIJg6dWpiYqIGzlKDOg0AegNfHwAA0IktW7ZERERERkZWVVX98ssvDx48mDJlyuPHjwkhSUlJ8nOvJScnb926VfYxMTHR29vb0dGRpum7d++GhIQEBgY2NTWtW7eurKzs8uXLEonkjTfeYB5761YoQggzaIRUKu3DPc3NzXV2dmbmDe9AX1//m2++0dLSWrVqVWNj44sdujhKa9asWb9+vVgsNjIyysjIKCkpcXBwWLVqVVtbG7Puxo0bd+zYkZCQ8OjRI29v76VLl168eFGZhH/99deSkpKlS5d22hoRESEQCDgczvDhwxcsWFBYWKjsgVBlZJmmpqbTp0+vWrWKw+EojPzw4cPW1tZLly5Nnz6dKfJHjRqVnJzcoSSbMGFCZWXl77//3oN8VAp1GgD0Br4+AACgI7FYvGvXroULFy5btozP57u6un755ZdPnjz56quvehZQR0eHuek0evTolJSU+vr6nk3+O3fu3Lq6uk8++aRnabyosbHx3r17jo6OL+vg6em5fv36srKyjRs3dmhS8ih5eXkZGxsPGTIkICCgsbGxvLycENLc3JySkuLj47No0SITE5OoqChdXV1ljolYLA4NDU1JSem09d133z1y5MiDBw8aGhrS0tLKy8unTp1aXFys+ECoMrK8+Ph4oVAYGxurTGRmvJAhQ4bExcUVFxc/fvx4wYIFa9eu/f777+VjjhgxghBSVFTU3WRUDXUaAPQGvj4AAKCj4uLihoaGyZMny5a4u7tzOBzZ84q9MXnyZAMDA9nzgeyqqqqiabrTm2kysbGxzs7OycnJ+fn58su7e5SYO0jM/bRbt241NTXJxsPQ19e3srJS5phs2rTpvffes7a27rTV1tZ2woQJPB6Pw+F4eHiIRCKxWJycnKwwrEojyxw+fDgzM/PkyZPy47V0EVlPT48QMmbMGC8vL1NTUz6fv3XrVj6f36ESZk4fcxtTo6BOA4DewNcHAAB0xAx0zuPx5BeamJjU19f3SXw9Pb3q6uo+CdVLzc3N5M964GW4XK5IJKIoasWKFWKxWLa8N0eJeYoyKipKNmnY/fv3FQ6tkZ+fX1RUtHLlSoXxGa6urtra2rdv31bYU3WRZdLT07dt25aXl2dvb69kZKFQSAhhXlZkcDicYcOGlZSUyK+ir69P/jyVGgV1GgD0Br4+AACgIxMTE0JIh3qjtrbWxsam98Hb2tr6KlTvMT/xFc6V7OnpGRYWdufOnZiYGNnC3hwlZqCOhIQE+fHoz58/3/Va+/bt+/nnn7W0tJjSjgkSFxdHUVSn77ZJpVKpVNp1FarqyIzdu3enpqaePn166NChXfeUj8zj8UaMGHH9+nX5DhKJhM/nyy9pbW0lf55KjdLe3o46DQB6DF8fAADQ0dixY3k8nvwP9AsXLrS2tk6aNIn5qKOjIxsPo7vy8vJomvbw8Oh9qN6zsLCgKEqZGdJiYmJcXFyuXLkiW6LwKHXB1taWy+VevXq1W9mKRCL5uo65JxkZGUnTNPP45axZs+T7FxYW0jTt6enJYmSapjds2FBUVJSdnd3h3iOj68j+/v5XrlwpLS1lPjY1Nd2/f7/DMP3M6bO0tFSYjJpJpVL5CQkAALoFdRoAAHTE5XLDw8MPHz6cmppaV1dXVFQUHBwsFAqDgoKYDk5OTk+fPs3Ozm5ra6uurr5//7786qampg8fPiwrK6uvr2dqMKlU+uzZM4lEcu3atdDQUDs7u8DAwB6EOn78eN+Oy29gYODg4FBRUaGwJ/P0o/zPboVHqetoy5cvT0tLS0lJqaura29vr6ioePToESEkICDA0tLy8uXLPdidysrK9PT02tratra28+fPr1y50s7OLjg4mGllJfL169d37Nixd+9eXV1dSs7OnTuViRwWFjZs2LDAwMDy8vKampoNGzaIxeIOY7owp6+LOdbYguceAaA38PUBAACd2Lx5c3x8fHR0tLm5+dSpU+3t7fPy8gwNDZnWNWvWTJ8+fcmSJc7OzjExMcwjZ56ensxo+8HBwRYWFqNHj54zZ87Tp08JIc3Nza6urvr6+lOmTBk5cuSZM2dkj8x1N1Sfmzt3bnFxsezFsx9++MHJyamkpMTd3f2DDz6Q7+nh4REWFqbkUUpJSUlISCCEjBs3rrS0dO/eveHh4YSQ2bNn37lzhxCSmJi4fv367du3m5mZCYXC0NDQZ8+eEUJaW1urqqpycnJ6sC+zZ8+OioqysbExMDDw8/N77bXXCgoKzMzMmFZWIiuc1qzryAKB4OzZszY2Nm5ubtbW1r/99ltubm6HGdUKCwutra3HjRvXg/1SKalUSlEU21kAQH9FaeC8kKCkzMxMf39/nEEA6C6KojIyMuQnLlOp1atXZ2Vl1dTUqGdzMr6+voSQrKysrrvdvXt31KhRIpFo2bJlaslLAalUOm3atMDAwBUrViCyQjU1NTY2NrGxsUwZ3AUlr4c+NGrUqCVLlnz66adq2yIADCS4nwYAACqncKAOFjk5OUVHR0dHRzOzdbGrvb09Ozu7vr4+ICAAkZWxZcsWNze3kJAQ9W9aITz3CAC9ga8PAAAY7CIiInx9fQMCApQZUESl8vLyDh06dPz48a6ndBskkRXatWvX1atXjx07pqurq+ZNK0Mikejo6LCdBQD0V6jTAABAhTZt2iQSiZ4/fz58+PCDBw+ync5LxcXFhYSEfPbZZ+ymMWPGjAMHDlhZWSGyQjk5OS0tLXl5eQKBQM2bVlJzczOXy2U7CwDor/BnHgAAUKH4+Pj4+Hi2s1DKzJkzZ86cyXYWoKz58+fPnz+f7Sy60tzcrPwUcwAAHeB+GgAAAEDfw/00AOgN1GkAAAAAfa+lpQV1GgD0GOo0AAAAgD7W1tbW3t6OOg0Aegx1GgAAAEAfa25uJoSgTgOAHsM4Iv0eM3EnAEC3JCQkqHPCX1YUFBQQfEnCnwoKCjw8PNS2OaZOwzgiANBjqNP6MVtb28WLF7OdBQB0hRk33N3d3dTUlO1c/s8g+epQ549y0HweHh6enp5q2xzupwFAL6FO68c8PT0H/J/DAfo7qVRqZGS0bNmy5cuXs50LAKhPS0sLQZ0GAL2A99MAAFRIS0trxIgRt27dYjsRAFArsVhMUKcBQC+gTgMAUC0XF5cbN26wnQUAqFVdXR0hxNjYmO1EAKC/Qp0GAKBaLi4uN2/eZDsLAFCr+vp6gjoNAHoBdRoAgGq5uLiUlpYyL6sAwCBRV1dHURSPx2M7EQDor1CnAQColouLi0QiKSkpYTsRAFCfuro6IyMjLS380AKAHsLXBwCAajk7O2tpaeHRR4BBpa6uDg89AkBvoE4DAFAtfX19Ozs71GkAg0p9fT3qNADoDdRpAAAq5+LigqH5AQaV+vp6IyMjtrMAgH4MdRoAgMphyEeAwQbPPQJAL6FOAwBQOWdn55s3b9I0zXYiAKAmzDgibGcBAP0Y6jQAAJVzcXGpq6t79OgR24kAgJrU1NSYm5uznQUA9GOo0wAAVM7FxYUQgkcfAQaPx48fW1hYsJ0FAPRjqNMAAFTOyspKIBDcuHGD7UQAQE2qqqpQpwFAb6BOAwBQBwz5CDB4SKXSmpoa1GkA0Buo0wAA1AFDPgIMHk+ePJFIJJaWlmwnAgD9GOo0AAB1YIZ8ZDsLAFCHx48fE0JwPw0AegN1GgCAOri4uFRUVDQ0NLCdCACoXFVVFSEE99MAoDdQpwEAqIOLiwtN03hFDWAwePz4sY6OjkAgYDsRAOjHUKcBAKiDo6Mjh8PBo48Ag0F1dbW5ubmWFn5lAUDP4RsEAEAddHR0HB0dcT8NYDAoLy+3sbFhOwsA6N9QpwEAqAmGfAQYJO7duzd8+HC2swCA/g11GgCAmri4uGCqa4DBAHUaAPQe6jQAADVxcXG5ffu2RCJhOxEAUK2ysjLUaQDQS6jTAADUxMXFpbW1taysjO1EAECFnj17VltbizoNAHoJdRoAgJq4uLhQFIVX1AAGtnv37hFCUKcBQC+hTgMAUBNjY2OhUIg6DWBgu3fvHkVRdnZ2bCcCAP0b6jQAAPVxcXHB0PwAA9u9e/eGDh3K5XLZTgQA+jfUaQAA6oOh+QEGvJKSEgcHB7azAIB+D3UaAID6ODs7Y2h+gIHt999/HzduHNtZAEC/hzoNAEB9XFxcampqnjx5wnYiAKASNE0XFxejTgOA3kOdBgCgPi4uLoQQPPoIMFCVlpbW1dWhTgOA3kOdBgCgPra2tjweD3UawEB17do1LS2tsWPHsp0IAPR7OmwnAAAwiFAUNXLkyJs3b96/f//WrVs3b968efPm7Nmz582bx3ZqANAHrl275uDgwOPx2E4EAPo9iqZptnMAABjIWlpabt26xVRl169fP3v2bHV1dWtrKyFER0dHIpGcOHFi1qxZbKcJAH1g0aJFFEUdPHiQ7UQAoN/D/TQAANU6derUW2+9RVEUh8ORSCTt7e2yJolEQgjBqywAA8a1a9feeecdtrMAgIEA76cBAKjW3Llzvby8tLW1W1pa5Is0hkAgEAqFrCQGAH2rrq6utLQUf3kBgD6BOg0AQOUSEhJerNAYEyZMUHMyAKAi586dk0qlr776KtuJAMBAgDoNAEDlXnnllbfeektXV7fDcg6HM2nSJFZSAoA+d/bs2ZEjR+IOOQD0CdRpAADq8Pnnn794S00ikeARKYAB4+zZs1OmTGE7CwAYIFCnAQCog7Ozc2BgYIdbalKpdPz48WylBAB9qKWlpbCwEHUaAPQVjMsPAKAmDx8+dHBwaGlpkS3R0dFpbGzkcDgsZgUAfeLs2bP/7//9v5KSEgcHB7ZzAYCBAPfTAADUZOjQoSEhITo6/zchysiRI1GkAQwMZ8+eFQqFKNIAoK+gTgMAUJ9NmzYZGBgw/62jo+Pu7s5uPgDQV86ePTt16lS2swCAgQN1GgCA+piYmERERGhraxNCKIrCy2kAA0Nra+uvv/6Kl9MAoA+hTgMAUKuQkBAzMzOKotra2jDYI8DAcObMmfr6+jlz5rCdCAAMHKjTAADUysDAIDY2lhnDCffTAAaGI0eOuLm52dvbs50IAAwcOoq7AHTT+fPnHzx4wHYWAJqLx+NZWFg0NzefPn2a7VwA+jFbW1tPT0+2syA0Tf/444/Lly9nOxEAGFAwLj/0PV9f34MHD7KdBQAADHCLFy/OyspiOwty6dKlyZMnX7x4cdKkSWznAgADB+6ngUpoyL+dABqLpuns7GwfH58+iUZRVEZGhp+fX59E01i+vr6EEHy3AIO5HjTBkSNHrK2tJ06cyHYiADCg4P00AAAWUBTVV0UaALDryJEj8+fPpyiK7UQAYEBBnQYAAADQQ+Xl5b///ru3tzfbiQDAQIM6DQAAAKCHMjIy+Hz+9OnT2U4EAAYa1GkAAAAAPbR///4lS5bo6emxnQgADDSo0wAAAAB64sKFC0VFRYGBgWwnAgADEOo0AAAAgJ749ttvnZ2dX3nlFbYTAYABCHUaAMAgdezYMT6f/+OPP7KdiKqcOnUqIiLi0KFDDg4OFEVRFPXOO+/Id5g5c6aRkZG2tvaYMWMuX77MVp4yzc3NLi4uUVFRsiWxsbHUfxs7dizrkaOjo0ePHm1sbKynp+fk5PTxxx83NDQoH7mtrS0+Pt7JyYnD4ZiYmIwdO7asrIwQcuTIke3bt7e3t/dgB1nR3Nycnp7+t7/9je1EAGBgQp0GADBI0TTNdgoqtHnz5qSkpE2bNi1atKi0tNTR0dHMzCw1NTU3N1fW56effsrKyvL29i4uLtaEya8iIyNv3bql+ZFPnz69du3asrKyJ0+exMfHJyYmdmsqM39//+++++7AgQNNTU03btxwdHRkyrx58+ZxudwZM2bU1tb2VaoqlZ2dXV9fv2zZMrYTAYCBCXUaAMAgNXfu3OfPn6thPHGxWOzl5aXqrcjbtm1benp6ZmamkZGRbGFSUpKWllZQUNDz58/VmYySzp0798cff7y4fP/+/bScTvuoOTKPxwsKCjI1NTUyMvLz8/Px8Tlx4sSDBw+UiZyenp6dnZ2VlfXqq6/q6OgIhcKcnBzZDbd169aNHz9+zpw5Eomku7upft98882sWbOEQiHbiQDAwIQ6DQAAVGvfvn1VVVVq29zdu3c/+eSTrVu3crlc+eVeXl6hoaGVlZUffvih2pJRklgs/uijjxITE/tF5KNHj2pra8s+mpubE0KampqUWfeLL76YOHGiq6vryzps2bLl6tWrqjgUfevBgwenlKStQwAAIABJREFUTp3CCCIAoDqo0wAABqP8/Hw7OzuKovbs2UMISUlJMTQ0NDAwyMnJefPNN42NjW1sbNLS0pjOSUlJXC7XwsJi9erVQqGQy+V6eXlduHCBaQ0JCeFwOFZWVszH999/39DQkKKoJ0+eEEJCQ0PDw8NLSkooinJyciKEnDhxwtjYOC4uTkW7lpSURNP0vHnzXmyKjY0dOXLk119/ferUqU7XpWl6165do0aN0tPTEwgECxYsuHnzJtPU9SEihLS3t3/66ad2dnb6+vrjxo3LyMhQPufIyMj3339/yJAh3dlRliPLVFZW6uvrDx8+XGHP1tbWgoICNze3LvoIBIKpU6cmJiZq+HO5e/bssbS07PQyAwDoE6jTAAAGo9dff/3cuXOyj2vWrFm/fr1YLDYyMsrIyCgpKXFwcFi1alVbWxshJCQkJDAwsKmpad26dWVlZZcvX5ZIJG+88QbzqFtSUpKfn58sVHJy8tatW2UfExMTvb29HR0daZq+e/cuIYQZKEIqlapo13Jzc52dnQ0MDF5s0tfX/+abb7S0tFatWtXY2Phihy1btkRERERGRlZVVf3yyy8PHjyYMmXK48ePiaJDRAjZuHHjjh07EhISHj165O3tvXTp0osXLyqT8K+//lpSUrJ06dJOWyMiIgQCAYfDGT58+IIFCwoLC5U9EKqMLNPU1HT69OlVq1ZxOByFkR8+fNja2nrp0qXp06czBf+oUaOSk5M7lGQTJkyorKz8/fffe5CPetTX13/11VcffPCB/F4DAPQt1GkAAPB/vLy8jI2NhwwZEhAQ0NjYWF5eLmvS0dFhbjSNHj06JSWlvr5eJBL1YBNz586tq6v75JNP+i7r/9PY2Hjv3j1HR8eXdfD09Fy/fn1ZWdnGjRs7NInF4l27di1cuHDZsmV8Pt/V1fXLL7988uTJV199Jd+t00PU3NyckpLi4+OzaNEiExOTqKgoXV1dZY6PWCwODQ1NSUnptPXdd989cuTIgwcPGhoa0tLSysvLp06dWlxcrPhAqDKyvPj4eKFQGBsbq0xkZryQIUOGxMXFFRcXP378eMGCBWvXrv3+++/lY44YMYIQUlRU1N1k1Gbfvn2tra2rVq1iOxEAGMhQpwEAQCeYGwWym0UdTJ482cDAQPZMoOaoqqqiabrTm2kysbGxzs7OycnJ+fn58suLi4sbGhomT54sW+Lu7s7hcGRPeHYgf4hu3brV1NQkGw9DX1/fyspKmeOzadOm9957z9rautNWW1vbCRMm8Hg8Dofj4eEhEonEYnFycrLCsCqNLHP48OHMzMyTJ0/Kj9fSRWQ9PT1CyJgxY7y8vExNTfl8/tatW/l8fodKmDl9zG1MDdTe3r579+6//e1vZmZmbOcCAAMZ6jQAAOgJPT296upqtrPoqLm5mfxZD7wMl8sViUQURa1YsUIsFsuWM8PB83g8+c4mJib19fUKt8s8RRkVFSWbNOz+/fsKh9bIz88vKipauXKlwvgMV1dXbW3t27dvK+ypusgy6enp27Zty8vLs7e3VzIyMzQi8+Iig8PhDBs2rKSkRH4VfX198uep1ECHDh0qKytbt24d24kAwACHOg0AALqtra2ttrbWxsaG7UQ6Yn7iK5wr2dPTMyws7M6dOzExMbKFJiYmhJAOVZmSu8kM1JGQkCA/Hv358+e7Xmvfvn0///yzlpYWU9oxQeLi4iiK6vTdNqlUKpVKu65CVR2ZsXv37tTU1NOnTw8dOrTrnvKReTzeiBEjrl+/Lt9BIpHw+Xz5Ja2treTPU6mBEhISFixY0MWztQAAfQJ1GgAAdFteXh5N0x4eHsxHHR2dlz0hqWYWFhYURSkzQ1pMTIyLi8uVK1dkS8aOHcvj8eTLmAsXLrS2tk6aNElhNFtbWy6Xe/Xq1W5lKxKJ5Os65v5kZGQkTdPM45ezZs2S719YWEjTtKenJ4uRaZresGFDUVFRdnZ2h3uPjK4j+/v7X7lypbS0lPnY1NR0//79DsP0M6fP0tJSYTLql5+fX1BQEB4eznYiADDwoU4DAAClSKXSZ8+eSSSSa9euhYaG2tnZySaPcnJyevr0aXZ2dltbW3V19f379+VXNDU1ffjwYVlZWX19fVtb2/Hjx1U3Lr+BgYGDg0NFRYXCnszTj/LzgHG53PDw8MOHD6emptbV1RUVFQUHBwuFwqCgIGWiLV++PC0tLSUlpa6urr29vaKi4tGjR4SQgIAAS0vLy5cv92B3Kisr09PTa2tr29razp8/v3LlSjs7u+DgYKaVlcjXr1/fsWPH3r17dXV1KTk7d+5UJnJYWNiwYcMCAwPLy8tramo2bNggFos7jOnCnL4u5lhj0fbt2z08PNQ8bzsADE6o0wAABqM9e/a4u7sTQjZs2DB//vyUlJSEhARCyLhx40pLS/fu3cvcMZg9e/adO3eYVZqbm11dXfX19adMmTJy5MgzZ87IHpNbs2bN9OnTlyxZ4uzsHBMTwzyx5unpyQzcHxwcbGFhMXr06Dlz5jx9+lTVuzZ37tzi4mLZi2c//PCDk5NTSUmJu7v7Bx98IN/Tw8MjLCxMfsnmzZvj4+Ojo6PNzc2nTp1qb2+fl5dnaGhICFF4iBITE9evX799+3YzMzOhUBgaGvrs2TNCSGtra1VVVU5OTg/2Zfbs2VFRUTY2NgYGBn5+fq+99lpBQYFs+ApWIiuc1qzryAKB4OzZszY2Nm5ubtbW1r/99ltubm6HGdUKCwutra3HjRvXg/1SqcLCwtzc3M2bN7OdCAAMCpSGzyMJ/ZGvry8hJCsri+1EAAYLiqIyMjLkJzHrc6tXr87KyqqpqVHdJhRS8rvl7t27o0aNEolEy5YtU0teCkil0mnTpgUGBq5YsQKRFaqpqbGxsYmNjVX4bKH6/62ZMWNGS0tLh2FCAQBUBPfTAABAKQoH59AQTk5O0dHR0dHRzGxd7Gpvb8/Ozq6vrw8ICEBkZWzZssXNzS0kJET9m+7aL7/8cvr0afmZ4gAAVAp1GkAf27lzJzOSwZdffsksOXbsGJ/P//HHH3sfPDo6evTo0cbGxnp6ek5OTh9//PHLfomuXLnSyMiIoqhuDWwglUoTEhK69erFoUOHHBwcmBdUXjZz8a5duyiK0tLScnFx+eWXX5QP/rINURSlq6trbW399ttv37hxo2cB5bF11jrsFEVRHA7HwsJi2rRpn3/+OfPUHPRARESEr69vQECAMgOKqFReXt6hQ4eOHz/e9ZRugySyQrt27bp69eqxY8d0dXXVvGmFNm7cOHPmzGnTprGdCAAMGjRAX1u8ePHixYvZzoJNzMsqX3zxBfPx6NGjxsbGR44c6X3kqVOnJicn19TU1NXVZWRk6Orqzp49+2Wd09LSCCFXrlxRMvjt27dfe+01Qsj48eO7mxgzRLWVlVVra2uHJolEMmzYMELIjBkzuhu20w3x+XyaphsaGo4cOWJnZ8fj8W7evNn7yCyeNdlOMQN1nDlzJjAwkKIooVDIjJWnECEkIyOj96m+TEREBDOns729fVZWluo21LXufrecPHlyw4YNqssH+lZ2dnZ8fLxEIlGyvzr/rWH+ZFNQUKCezQEA0DSN+2kAKjd37tznz597e3v3PhSPxwsKCjI1NTUyMvLz8/Px8Tlx4gQzVEMv/f777xs3bgwODu7wQr/yJk2a9J///Cc7O7vD8kOHDllbW/c6wY4MDQ29vb3/8Y9/NDQ07N69u8/js3LWKIoyMTGZNm2aSCTKzMx8/Pgxk0bvc+il+Pj4lpYWmqbv3bu3ePFittNR1syZM7dt28Z2FqCs+fPnR0REyI/AqSFomv700099fHxeffVVtnMBgEEEdRqARqNpOisr66uvvmI+Hj16VP5HjLm5OSGkqamp03UpilJ+Q+PHjz906NDbb7+t/ES3HaxZs4YQ8sUXX3RYvmvXLtXNNfTKK68QQv744w8Vxe+Z3pw1mcWLFwcGBlZVVckexQQAVmRlZf3+++8Y5hEA1Ax1GrAjMTHR0NBQS0tr0qRJlpaWurq6hoaGEydOnDJlCjNdrImJyccffyzrf/bs2dGjR/P5fC6X6+rqevLkSULIN998w+PxKIoSCATZ2dkXL14cNmyYtrb20qVLFSaQlJTE5XItLCxWr14tFAq5XK6Xl9eFCxdkHWia3rVr16hRo/T09AQCwYIFC27evKlkq7z8/Hw7OzuKovbs2UMISUlJMTQ0NDAwyMnJefPNN42NjW1sbJgHFBnt7e3x8fHOzs76+vrm5ubDhw+Pj49/2Th+lZWV+vr6w4cPl2X1+eefOzs76+np8fn8jz76SOFxUNKJEycUTnj1P//zP6NGjTpz5sytW7dkC3/99dempqaZM2d26NxXJ1QikRBCZLVlfzxrXWBmJzt+/LjCngCgIi0tLZGRkUuXLh0/fjzbuQDAIMPaE5cwcCn5zgDzt8kLFy40NjY+efJk9uzZhJDc3Nzq6urGxkZmsK+rV68ynbOysrZs2fL06dOamhoPDw8zMzNm+fXr1w0MDN59913mY0RExNdff61knkFBQYaGhtevX29ubi4uLnZ3dzcyMiovL2daP/30Uw6Hs3///tra2mvXrk2cONHc3Pw///mPMq0d3nRinnDbvXs38zEyMpIQ8vPPPz9//ryqqmrKlCmGhoay17ri4uK0tbVzcnKampouXbpkaWk5bdq0TvNvbGw0MjIKCQmRLYmMjKQo6u9///uzZ8+ampqSk5NJd95PY7z66qsvvp929OhRIyOj6Ojol63l6Oh47969f/zjH4SQ0NBQ2XIfHx+RSFRfX0/++/20Hp9Q2atcjP379xNCPvroI+ZjfzxrL+6UTF1dHSHE1ta201DyiIrfT9MQePcV5KnneoiLizMwMCgrK1P1hgAAOkCdBn2vW3VafX098/Hbb78lhBQVFTEff/vtN0JIenr6iyvGx8cTQqqqqpiP//znPwkhqamp33//fVhYmPJ5BgUFyf84LiwsJIRs3bqVpummpiYejxcQECBrZfJhCpWuW2nlfvGLxWLmI1NN3b17l/no7u7+yiuvyCK/9957WlpazKtBHURGRo4cObKuro752NTUZGBg8MYbb8g6dHccEUandZpCTJ1WW1traGgoEAiamppomi4pKbGxsWlpaXmxTpPXrRMqP47IwYMHLS0tLSwsKioq6P551jrs1IuYN9Y6bZKHOg0GITVcDxUVFTweLy4uTqVbAQDolI4q79UBdAMzmhzzGBshhBmUua2t7cWeTJNsKqf33nvv3//+9+rVq//yl78cPHiwxwlMnjzZwMCAeRCuuLi4oaFh8uTJslZ3d3cOh8M8GNl1a3cxOy7b0+bmZi6XK2ttb2/X1dV98cX6w4cPZ2Zm/vTTT0ZGRsySu3fvNjU1zZgxowc59BU+n7906dK9e/emp6cvX748ISFhzZo1HA6ntbW1i7W6e0KfP39OUZS2traVldWcOXM2b97MjFPSH89a1xobG2maNjY2VqZzQkLCgJ9cvqCggPw5uzFAQUGBh4eHSjfx4YcfWlhYhIWFqXQrAACdwvtp0D/k5uZOmzZtyJAhenp68u+tMeLi4hoaGqqqqnq5FT09verqakJIbW0tIYTH48m3mpiYMPeFum7tpTlz5ly6dCknJ0csFl+8eDE7O/utt97q8Is/PT1927ZteXl59vb2soUVFRWEkCFDhvQ+h95gRhP58ssva2trs7KyVq9e3Wm33pxQ5taTRCKpqKj417/+xQz6T/rnWeva7du3CSEuLi69zxAAuis/Pz8jIyMxMVH+rzAAAGqD+2nQD5SXl/v4+CxcuPBf//rX0KFDd+/eLf/Lvq2tbd26dcyggrGxsT0ekqutra22ttbGxoYQYmJiQgjp8AteydZe2rJly6VLlwIDAxsaGoRCoZ+fX4fRO3bv3n3y5MnTp093KDmYXxItLS29z6E33NzcPDw8CgoKgoKCfH19BQLBi31UdEL741nr2okTJwghb775pjKd169f/7KRSwYM5k7agL9tCEpS6Z3V9vb2tWvX/uUvf+mTyTkAAHoAdRr0A0VFRW1tbWvWrHFwcCAvDDf/wQcfrFq1auHChZWVlTExMTNnzvT09OzBVvLy8miaZp6iGTt2LI/Hu3jxoqz1woULra2tkyZNUtjaS8XFxSUlJdXV1To6Hf/3pGl648aNz549y87OfrF17NixWlpa//u//xscHNz7NHpjzZo1BQUFBw8eZN74epGKTmh/PGtd+M9//pOQkGBjY7NixYreZwgA3fLll1/euHEjIyOD7UQAYPDCc4/QD9jZ2RFCTp061dzcfOfOHfkXipKTk62trRcuXEgIiY+PHz169Ntvv82MkqcMqVT67NkziURy7dq10NBQOzs7ZiR0LpcbHh5++PDh1NTUurq6oqKi4OBgoVAYFBSksLWX1q5da2dn19DQ8GLT9evXd+zYsXfvXl1dXUrOzp07CSFDhgxZtGjRwYMH9+3bV1dXd+3aNdn8Xb13/PhxhePyy/j5+Zmbm/v4+DBl2ItUdEL741mToWm6oaFBKpXSNF1dXZ2RkfHaa69pa2tnZ2cr+X4aAPSVp0+fbt68OTQ01NnZme1cAGAQY3EMExiolBmDKzEx0cDAgBBib29/9uzZbdu28fl8QoilpeWBAwfS09MtLS0JIQKBIC0tjabpDRs2mJqampiY+Pr6MlNaOTo6urm5URRlamp67tw5mqbXr1+vpaVFCOHz+RcvXlSYZ1BQkK6urrW1tY6OjrGx8YIFC0pKSmStUqn0888/HzFihK6urkAg8PHxuXXrljKtf//735nkDQ0NFy5cuHv3bisrK0KIgYHBvHnzkv8/e3cfUOP9/w/8fbo5N90nUetGlKRkZUU3iN3E1ipRytzFkLslN6MMS6UJHypqW1gj3clNWYS5yZhCU2qZLZRSU6R075xO5/fH9f2c3/mE7us6nZ6Pv3Zd7+t6n+c511n1cr2v9zsignrjI0eOfPToUVRUFPVX+LBhw/755x+BQHDlyhU1NTXh/6GysrKjR48+efKkQCDIy8t76//Fu3fvpl66trZ2yZIlampqCgoKEydO3LZtGyFEW1v73r177X4aGRkZtra2mpqaVJ8aGho2NjbXrl2jWs+dO6eoqBgUFPTmiadOndLX1yeEDB48ePXq1dTOjRs3UhdFIBBs2bKF+gSkpKSMjY2vX7/etQv6+++/GxoaUvE0NTXd3NzeDNPvrtqZM2fGjh0rJyfHZDKpN0tN8Dh+/PiAgIDKysp2LxyFYL5HGHh67/uwaNGi9957r9W8rAAAfYwhEAg6X9wBtKW/PEOyfPnypKSkyspKuoP8j8jIyIKCgn379lGbXC7X19c3MjKyqqqKw+HQmw3ehfarxmAwEhMT8XwaDCi99H24cuUKNdksdWMfAIAueD4NBjThXPBi4tmzZ97e3jk5OcI9TCZTV1eXx+PxeDzUaeIJVw1AYjQ0NCxbtszV1RVFGgDQDs+ngWR68OAB4908PDzoDvh2HA5HVlb28OHD5eXlPB6vrKzs0KFD27Zt8/Dw6M5DSv300+gveumqQfddunTJz8/v5MmTI0aMoL7t8+fPFz3A3t5eUVFRWlraxMTk7t27tIQMCAgwNjZWUlJisVgGBgYbN24UfdAxJCTEyMiIw+HIy8sbGRlt3bq148/f0tVzUFBQqx8yY8aMET2dx+MFBwcbGBgwmUwVFZUxY8YUFRURQs6cORMSEkLvP59t3ry5srIyNDSUxgwAAP+H7oGXIIH6xTMkfn5+1FLFenp6SUlJdMf5/3777bePP/5YSUlJWlpaWVnZxsYmIiKCx+PRnQvaQvtVI3g+7Q3btm1zdHQUPmKkr69PPUOYmpoqelhaWpqzs3MPB+0MOzu7iIiIysrKmpqaxMREWVnZ6dOnC1sdHBz27NlTUVFRW1t7/PhxWVnZTz75RMx7DgwMbPWXhomJiejpLi4uo0aNyszMpP5dw8nJKS8vj2oKDQ21s7OrqqrqSIwe/12TmZkpLS39888/92CfAABdhjoNel6/qNMAJElv12kNDQ3W1ta0d9Xxny3fffedoaFhY2OjcI++vn5sbKyUlJSWllZ1dbVwP+11moODQ3Nzs3CTesiwuLiY2nRxcRF9F9QTWWVlZeLcc2BgYExMzLvOjY+PZzAYubm57zrA29vb2tq6I//M0bO/a5qamkxMTD788ENq2lUAANph3CMAALTj8OHDFRUV4tbVuzx8+HDr1q3bt2+nFn8XsrGx8fHxKS0t3bBhQ68G6JTU1FRpaWnh5uDBgwkhDQ0N1OapU6dE34WWlhYh5K0rQIhPz237/vvvx40bZ2pq+q4D/P39c3Jy+n7kYVBQUFFR0cGDB1ut6AgAQBfUaQAAA4JAINi7d+/o0aNZLJaqquqMGTMePHhANXl7ezOZTGopAkLIqlWr5OXlGQzGixcvCCE+Pj7r169/9OgRg8EwMDAIDw9ns9lDhgxZvny5pqYmm822sbERLoLXqa4IIefPn+/40nwdFB4eLhAInJyc3mwKCgoyNDQ8dOjQpUuXOvspRUZGysvLy8nJpaSkfPrpp0pKStra2vHx8cJz+Xz+tm3bdHV1ORzO2LFju7ZEcmlpKYfDGT58+FtbCwoKVFRUhg0b1o96FsXlcjMzM83MzNo4RlVV1c7OLjQ0VNCH81Hn5uaGhIR8991371r1EQCABvTezgOJhHGPAH2MdGDc47Zt25hMZkxMTHV1dW5u7rhx4wYPHvzs2TOqde7cuUOHDhUevHv3bkLI8+fPqc1Zs2bp6+sLW728vOTl5e/fv9/U1JSfn29paamoqCgc9taprlJTUxUVFQMCAjryNjv4s2XEiBHGxsatdurr6xcWFgoEgps3b0pJSenp6dXV1QneGPfY9qf0zTffEEIuX7786tWrioqKSZMmycvLc7lcqnXDhg0sFuvEiRNVVVWbN2+WkpK6c+dOR96XUH19vaKiore3d6v9XC736dOn+/fvZ7FYbQwpFJOeAwMDtbW1VVRUZGVl9fT0nJ2db9++TTUVFhYSQszMzKZMmaKhocFisYyMjA4cONBqqKGfnx8hJDs7u+2X7qnfNTwez8LCwsbGhs/nd783AICegvtpAACSr7Gxce/evTNnzpw3b56ysrKpqekPP/zw4sWLqKiornUoIyND3XQyNjaOjIysra2Njo7uQj8ODg41NTVbt27tWow31dfXFxYWUmuvv5W1tfXatWuLiop8fX1bNXXwU7KxsVFSUlJXV/fw8Kivry8uLiaENDU1RUZGuri4zJo1S0VFZcuWLbKysp39TIKDgzU1NYOCglrt19HR0dbW9vf337Vrl7u7e6f67PueFy5ceObMmZKSkrq6uvj4+OLiYjs7u/z8fPLfcZXq6uo7duzIz88vLy+fMWPG6tWr4+LiRPscOXIkIeRda8T3uMDAwPv37x8+fJhaax4AQEzgRxIAgOTLz8+vq6uzsLAQ7rG0tGQymcLxit1hYWEhJycnHB9Ir4qKCoFAICcn18YxQUFBo0aNioiIuHHjhuj+zn5K1JyxPB6PEPL33383NDQIJ6DncDgaGhqd+kxOnTp1/PjxCxcuKCoqtmoqKSmpqKiIi4s7cuSIubl5Zx/w6+OedXR0zM3NFRQUmEymlZVVdHR0Y2NjREQEIYTFYhFCTExMbGxsBg0apKysvH37dmVl5VaVMHX5ysvLOxWma+7cufPdd9/t3r3byMioD14OAKDjUKcBAEi+6upqQoiCgoLoThUVldra2h7pn8ViPX/+vEe66qampiby33rgXdhsdnR0NIPBWLx4cWNjo3B/dz6l+vp6QsiWLVuEi4Y9efKkg1NrEEISEhJ27tyZnp6up6f3ZqusrKy6urq9vX1CQkJ+fn5wcHAHu6WxZyFTU1Npael//vmHEKKpqUkIoR5WpDCZzGHDhj169Ej0FGp1eOpS9qr6+vq5c+d++OGHK1as6O3XAgDoLNRpAACST0VFhRDSqt6orq7W1tbufuc8Hq+nuuo+6k/8dtdKtra2XrduXUFBgehiX935lNTV1Qkh+/btE320ICMjoyOZ9+/ff+zYsStXrrz33nttH2lgYCAtLU2NIewvPbe0tLS0tFCVs4KCwsiRI+/fvy96QHNzs7KysugeLpdL/nspe9VXX31VVVX1888/Y45HABBDqNMAACTfmDFjFBQUsrKyhHtu3brF5XI/+OADalNGRoYav9cF6enpAoHAysqq+11135AhQxgMxqtXr9o9MjAw0MjIKDs7W7in3U+pDTo6Omw2Oycnp1NpBQLBpk2b8vLykpOTW93HI4RUVlZ+8cUXonsKCgr4fL6Ojo7Y9kwImTZtmugmNZmKtbU1tenu7p6dnf348WNqs6Gh4cmTJ62m6acu39ChQ9sN0x3JycnR0dHff/+9cHpSAACxgjoNAEDysdns9evXnzp16tixYzU1NXl5eStWrNDU1PTy8qIOMDAwePnyZXJyMo/He/78+ZMnT0RPHzRoUFlZWVFRUW1tLVWDtbS0VFVVNTc35+bm+vj46Orqenp6dqGrtLS0np2XX05ObsSIEU+fPm33SGr0o+g6YO1+Sm33tmjRovj4+MjIyJqaGj6f//Tp03///ZcQ4uHhMXTo0Lt377551v3793ft2nXw4EFZWVmGiD179hBC5OXlL168eOXKlZqaGh6Pl52dvXDhQnl5+XXr1lGni2HPhJDS0tKEhITq6moej5eRkbFkyRJdXV3hwMJ169YNGzbM09OzuLi4srJy06ZNjY2NreZ0oS5fG2usdV9ZWdmSJUuWLVvm6urae68CANAdqNMAAAaEb7/9Njg4OCAgYPDgwXZ2dnp6eunp6fLy8lTrypUrp06dOmfOnFGjRgUGBlJDzqytrUtKSgghK1asGDJkiLGx8Wefffby5Uvtl7KNAAAgAElEQVRCSFNTk6mpKYfDmTRpkqGh4dWrV4WPhHW2qx7n4OCQn58vfPDs9OnTBgYGjx49srS0/Oqrr0SPtLKyElYm7X5KkZGR+/btI4SMHTv28ePHBw8eXL9+PSFk+vTpBQUFhJDQ0NC1a9eGhISoqalpamr6+PhUVVURQrhcbkVFRUpKyptRBW0uEcZms21tbZcsWaKlpaWoqOjm5qanp5eZmSmcrUQMeyaETJ8+fcuWLdra2nJycrNnz7a1tc3MzFRTU6NaVVVVr1+/rq2tbWZmpqWldfv27bNnz7ZaUe3OnTtaWlpjx45t+4W6TCAQLF26VEVFRVhbAgCIIUa7P3ABOsvNzY0QkpSURHcQgIGCwWAkJibOnj27b15u+fLlSUlJlZWVffNyQh382fLw4cPRo0dHR0fPmzevT3K1o6WlZcqUKZ6enosXL0bP7aqsrNTW1g4KCqLK4DZ0+XdNWFjYhg0brl+/LhysCwAghnA/DQAAOq3diTpoZGBgEBAQEBAQQK3WRS8+n5+cnFxbW+vh4YGeO8Lf39/MzMzb27uX+s/Ly/P19d26dSuKNAAQc6jTAABA0vj5+bm5uXl4eHRkQpFelZ6efvLkybS0tLaXdBsgPbdr7969OTk5586dk5WV7Y3+6+rqZs+ebWlpuXnz5t7oHwCgB6FOAwCATti8eXN0dPSrV6+GDx9+4sQJuuO8044dO7y9vb/77jt6Y3z00UexsbG9MaNgf+y5bSkpKa9fv05PT1dVVe2ll1i1alVFRcWxY8dkZGR66SUAAHoKfk4BAEAnBAcHd2o1ZBrZ29vb29vTnQI6ytnZ2dnZuff6P3z4cExMTHJysq6ubu+9CgBAT8H9NAAAAJBw+fn53t7evr6+Tk5OdGcBAOgQ1GkAAAAgyerr62fPnj127Njt27fTnQUAoKMw7hEAAAAk2apVq549e9Z705MAAPQG1GkAAAAgsaKjo48ePZqcnDxs2DC6swAAdALGPQIAAIBkys/PX7169caNG/FYGgD0OwyBQEB3BpA0bm5u4jxbNwAASAZXV9ekpKR3tdbX148fP15VVTU9PR0T8QNAv4M6DXpeRkZGSUkJ3SkAoHN+/PHHq1evOjo6uru7449a6Bd0dHSsra3f2iQQCDw8PK5cuXL37l0dHZ0+DgYA0H2o0wAA4P8cPXp01apVenp6cXFxpqamdMcB6LrAwMDAwMALFy5MnTqV7iwAAF2B59MAAOD/LFiwIDc3V1lZecKECWFhYfiHPOinUlJS/P39w8LCUKQBQP+F+2kAAPA/mpubg4KCgoKCPv744+joaE1NTboTAXTCX3/9ZWVlNWvWrJ9++onuLAAAXYc6DQAA3iIzM3PevHm1tbWHDx/+/PPP6Y4D0CEvX74cP368pqbm5cuXmUwm3XEAALoO4x4BAOAtrKys7t69O2PGDCcnJy8vr4aGBroTAbSDx+O5urry+fxTp06hSAOA/g730wAAoC1JSUleXl4aGhqxsbHm5uZ0xwF4O4FAsHDhwtOnT9+4ceP999+nOw4AQHfhfhoAALTFzc0tJydnyJAh1tbWISEhLS0tdCcCeIsNGzYkJCQkJSWhSAMAyYA6DQAA2qGrq3vlypWQkJBt27bZ29uXlpbSnQjgf+zYsSM0NDQmJmb69Ol0ZwEA6Bmo0wAAoH1SUlJr1qy5ceNGSUnJmDFjEhIS6E4E8H+OHDmydevWvXv3uru7050FAKDHoE4DAICOsrS0zMnJWbBgwZw5cxYsWFBXV0d3IhjoUlJSlixZ8u23365Zs4buLAAAPQnziAAAQKedPn166dKlSkpKx44ds7GxoTsODFCXL192cHBYsmTJgQMH6M4CANDDcD8NAAA6zcXFJT8/f/To0XZ2dv7+/nw+n+5EMOBcunTJyclp5syZ4eHhdGcBAOh5uJ8GAABdJBAIwsPDN23aZG5ufuzYMX19fboTwUBx8eJFanG/Y8eOycjI0B0HAKDn4X4aAAB0EYPBWLNmzR9//NHY2Dhu3LiYmBi6E8GAcP78eWdnZ2dnZxRpACDBUKcBAEC3mJiYZGZmrlixwtPTc/bs2VVVVXQnAkmWlpbm4uLyxRdfxMbGokgDAAmGcY8AANAzfv31V09PTxkZmZiYmMmTJ9MdByTQ2bNnZ82aNX/+/B9//FFKCv/WDACSDD/jAACgZ3zyySc5OTlmZmZTp05ds2YNl8ulOxFIlLi4OBcXl8WLF0dFRaFIAwCJhx9zAADQY9TV1VNSUqKjow8fPjxx4sSCggK6E4GE+M9//jNv3jwfH5+IiAgGg0F3HACAXoc6DQAAetiCBQuysrL4fP77778fFhZGdxzo3wQCga+v79dff71z585du3ahSAOAAQLPpwEAQK/g8Xg7duwIDAycMWNGVFSUmpoa3Ymg/+FyuYsWLTpx4sTPP/88Z84cuuMAAPQd1GkAANCLrl69umDBAh6PFx0d/emnn9IdB/qTuro6Nze3GzdunDhxYtq0aXTHAQDoUxj3CAAAvWjq1Kl//vnnRx995ODgsGbNmtevX9OdCPqH0tJSOzu7e/fuXb9+HUUaAAxAqNMAAKB3KSsrx8bG/vzzz9HR0R988EFubi7diUDc3b59e/z48Y2Njb///ruZmRndcQAAaIA6DQAA+sKCBQtyc3NVVVUnTJgQFhaGUffwLgkJCVOmTBk7duzNmzeHDx9OdxwAAHqgTgMAgD6ip6d39epVf3//r7/+evr06f/++y/diUC8CAQCf3//L774YunSpampqSoqKnQnAgCgDeYRAQCAvnbr1q158+a9evXq8OHDjo6OdMcBsVBbWzt//vzz58//8MMPnp6edMcBAKAZ7qcBAEBfmzBhwh9//OHi4uLk5LRgwYL6+nq6EwHN/vnnHysrq9u3b6enp6NIAwAgqNMAAIAWSkpKP/74Y1JS0tmzZy0tLbOzs+lOBLRJSkqytLSUl5e/ffu2lZUV3XEAAMQC6jQAAKCNq6trTk7O0KFDJ0yY4O/v39LSQnci6FPNzc2+vr7u7u7Ozs7Xrl3T1tamOxEAgLjA82kAAEAzgUAQHh6+cePGiRMnHjlyBH+sDxAlJSXu7u55eXlRUVFz5syhOw4AgHjB/TQAAKAZg8FYs2bN77//XlpaOmbMmPj4eLoTQa87e/asmZlZVVVVZmYmijQAgDehTgMAALFgYWGRnZ29cOHCuXPnLliwoK6uju5E0Cu4XK6vr6+jo+Pnn3/+xx9/mJiY0J0IAEAcYdwjAACIl/Pnzy9atIjNZh87dszW1pbuONCTHjx4MG/evAcPHoSFhX355Zd0xwEAEF+4nwYAAOJl+vTpOTk5JiYmU6ZM8ff35/P5dCeCnnH06FELCwsGg/HHH3+gSAMAaBvqNAAAEDtDhw795ZdfIiIidu/ePXHixEePHtGdCLrl+fPnzs7OixYt+vLLL3///fdRo0bRnQgAQNyhTgMAAHHEYDCWLVt2586dpqamcePGRUVFvXnM6dOn//Of//R9NnhTG7c9f/31VzMzs5ycnKtXr4aFhTGZzL4MBgDQT6FOAwAA8WVsbJyRkbFixYoVK1bMnj375cuXwqanT596enr6+fnl5OTQmBAIIffv358+ffqby9/V1NR4eXlNmzbN1tY2Jydn8uTJtMQDAOiPMI8IAAD0A5cuXVq4cKGMjMzRo0ft7OxaWlqmTp2akZEhEAiGDx9+7949DodDd8YB6vnz5+bm5qWlpYcOHRJ96uz8+fPLli17/fp1RESEq6srjQkBAPoj3E8DAIB+4OOPP7537565ufnUqVPXrFmza9euGzdu8Hi85ubmwsLCDRs20B1wgOJyuS4uLhUVFQwGY8OGDdQNz1evXnl5eX322WdWVlZ//vknijQAgC7A/TQAAOhPfvzxRx8fHy6XKzrKjsFgpKSkODo60hhsYPLy8jp8+DD1cJqsrKynp+fMmTOXLVvG5XIjIiJmzZpFd0AAgP4KdRoAAPQnTU1NJiYmxcXFzc3Nwp0MBkNZWfmvv/7S0NCgMdtAs3//fm9vb9E9DAZDIBDMnTs3LCxMTU2NrmAAABIAdRoAAPQnK1euPHjwoGiRRpGVlZ08efKvv/7KYDBoCTbQXLp0afr06a2meZSRkdHT03vw4IG0tDRdwQAAJAOeTwMAgH7j/PnzP/zww5tFGiGEx+NdvXo1MjKy71MNQIWFha6urm/+Uy/1uOCPP/5ISyoAAEmC+2kAANA/lJeXjxkzprKyso3fXEwmMzs729jYuC+DDTS1tbUWFhaPHz9+a8FMCJGTk3v48KGmpmYfBwMAkCS4nwYAAP0Di8UKCwvz8PBQUVEhhLx1ueSWlpbZs2e/fv26z9MNFHw+39XVtbCw8F1FGiGkoaFh48aNfZkKAEDyoE4DAID+QUVF5YsvvoiLi6usrMzKygoICBg/fjyDwWAwGDIyMtQxzc3Nf//995YtW+iNKsF8fX0vX77M4/Fa7RdeBWlpaSMjI3l5+YaGBjoCAgBICIx7BACAfqy8vPz8+fNnz569cOFCTU0Ni8V6/fo1g8G4ePHixx9/THc6SXPkyBFPT0/qvxkMhqysLJfLJYS89957EydOtLKysrS0HDdunJycHJ0pAQAkAuo0AOgENzc3uiMAvJ1AIKisrHz27FlZWVlNTQ2Hw/nkk0/eOjYSuqaysvLatWvUsnWysrKDBg1SU1MbNGiQqqoqi8WiOx30e0lJSXRHABAvqNMAoBMYDIaVlZW2tjbdQSRHZmYmIcTKyoruIL3r6dOnmZmZrq6uffNyjY2Nz549k5KSGjZsWN+8osR7/fr13bt35eTkqMJMQUGB7kQgOaifD/iLFKAV1GkA0AkMBiMxMXH27Nl0B5Ec1C1Kif+H5OPHj7u7u+M3DgC8CT8fAN4K84gAAAAAAACIF9RpAAAAAAAA4gV1GgAAAAAAgHhBnQYAAAAAACBeUKcBAAAAAACIF9RpAAD9z7lz55SVlX/55Re6g/Sw5cuXM/5r3rx5ok2XLl3y8/M7efLkiBEjqAPmz58veoC9vb2ioqK0tLSJicndu3f7Nvj/CQgIMDY2VlJSYrFYBgYGGzdurKurE7aGhIQYGRlxOBx5eXkjI6OtW7fW1NSIec9BQUGM/zVmzBjR03k8XnBwsIGBAZPJVFFRGTNmTFFRESHkzJkzISEhfD6/gzFE4Vr392udnJws7GTw4MEdjAcArQkAADqMEJKYmEh3Coni6urq6ura2bNSU1OVlJTOnDnTG5F6Q2JiYkd+43h5eQ0aNCgtLe3vv/9uamoS7t+2bZujo2NNTQ21qa+vr6amRghJTU0VPT0tLc3Z2blnk3eKnZ1dREREZWVlTU1NYmKirKzs9OnTha0ODg579uypqKiora09fvy4rKzsJ598IuY9BwYGtvqzwcTERPR0FxeXUaNGZWZm8ni8srIyJyenvLw8qik0NNTOzq6qqqqDSSi41hJwrVtaWp4+ffrbb7999tlnampq7Qbr4M8HgIEG/1cAQCegTutxXavT+kxDQ4O1tXX3++l4naalpdVq53fffWdoaNjY2Cjco6+vHxsbKyUlpaWlVV1dLdxP+9/uDg4Ozc3Nwk1qpcHi4mJq08XFRfRdUEvnlZWViXPPgYGBMTEx7zo3Pj6ewWDk5ua+6wBvb29ra2sej9eRJAJca1p77o1rvWbNGtRpAF2GcY8AAPBOhw8frqiooDHAw4cPt27dun37djabLbrfxsbGx8entLR0w4YNdGV7U2pqqrS0tHCTGvHV0NBAbZ46dUr0XWhpaRFCRAeeiWHPbfv+++/HjRtnamr6rgP8/f1zcnJCQ0M70huuNb09t61nrzUAdATqNACAfubGjRu6uroMBuPAgQOEkMjISHl5eTk5uZSUlE8//VRJSUlbWzs+Pp46ODw8nM1mDxkyZPny5Zqammw228bG5tatW1Srt7c3k8nU0NCgNletWiUvL89gMF68eEEI8fHxWb9+/aNHjxgMhoGBASHk/PnzSkpKO3bs6LM3Gx4eLhAInJyc3mwKCgoyNDQ8dOjQpUuX3nquQCDYu3fv6NGjWSyWqqrqjBkzHjx4QDW1/aERQvh8/rZt23R1dTkcztixY6l/7++s0tJSDoczfPjwt7YWFBSoqKgMGzasH/UsisvlZmZmmpmZtXGMqqqqnZ1daGioQCBot0Nca7HqWVSPX2sA6BA6b+YBQH9DMO6xp3Vt3GNJSQkhZP/+/dTmN998Qwi5fPnyq1evKioqJk2aJC8vz+VyqVYvLy95efn79+83NTXl5+dbWloqKioKBzvNnTt36NChwp53795NCHn+/Dm1OWvWLH19fWFramqqoqJiQEBAZwN3edzjiBEjjI2NWx2mr69fWFgoEAhu3rwpJSWlp6dXV1cneGMs3LZt25hMZkxMTHV1dW5u7rhx4wYPHvzs2TOqte0PbcOGDSwW68SJE1VVVZs3b5aSkrpz506n3nJ9fb2ioqK3t3er/Vwu9+nTp/v372exWG0MMxOTngMDA7W1tVVUVGRlZfX09JydnW/fvk01FRYWEkLMzMymTJmioaHBYrGMjIwOHDjQ0tIi2qefnx8hJDs7u91Xx7Wmt+feuNYY9wjQHfi/AgA6AXVaj+vBOk341EpERAQh5OHDh9Sml5eXsrKy8Nw7d+4QQrZv305tdqpO67Ku1Wl1dXUMBsPR0bHVYcK/3QUCwfr16wkhq1evFvzv3+4NDQ0KCgoeHh7Cs27fvk0IERaZbXxojY2NcnJywnMbGhpYLNbKlSs79Za/+eYbQ0ND4XwYQkOHDiWEqKmphYWFCUsFse25uLj47t27tbW1r1+/zsjIMDc353A4f/75p0AgyMvLI4R88sknv//+e2VlZXV1ta+vLyHk2LFjon3+9NNPhJCjR4+2/dK41rT33BvXGnUaQHdg3CMAgKRhMpmEEB6P99ZWCwsLOTk54agwcVZRUSEQCOTk5No4JigoaNSoURERETdu3BDdn5+fX1dXZ2FhIdxjaWnJZDKFYz5bEf3Q/v7774aGBuGk5BwOR0NDo1Of2KlTp44fP37hwgVFRcVWTSUlJRUVFXFxcUeOHDE3N+/s43993LOOjo65ubmCggKTybSysoqOjm5sbKTqHBaLRQgxMTGxsbEZNGiQsrLy9u3blZWVo6KiRLulLl95eXnbr45rTXvPfXatAaCDUKcBAAw4LBbr+fPndKdoX1NTE/nv34jvwmazo6OjGQzG4sWLGxsbhfurq6sJIQoKCqIHq6io1NbWtvu69fX1hJAtW7YI14B68uRJB6dbIIQkJCTs3LkzPT1dT0/vzVZZWVl1dXV7e/uEhIT8/Pzg4OAOdktjz0KmpqbS0tL//PMPIURTU5MQQj3KSGEymcOGDXv06JHoKRwOh/z3UrYB11pMehbqvWsNAB2EOg0AYGDh8XjV1dXa2tp0B2kf9Wdfu2slW1tbr1u3rqCgQHQBKBUVFUJIq7/UO/jG1dXVCSH79u0THX+SkZHRkcz79+8/duzYlStX3nvvvbaPNDAwkJaWzs/P70i3YtJzS0tLS0sLVU0pKCiMHDny/v37ogc0NzcrKyuL7uFyueS/l7INuNbi1nPvXWsA6CDUaQAAA0t6erpAILCysqI2ZWRk3jVCknZDhgxhMBivXr1q98jAwEAjI6Ps7GzhnjFjxigoKGRlZQn33Lp1i8vlfvDBB+32pqOjw2azc3JyOpVWIBBs2rQpLy8vOTm51b0dQkhlZeUXX3whuqegoIDP5+vo6Ihtz4SQadOmiW5SE2xYW1tTm+7u7tnZ2Y8fP6Y2Gxoanjx50mrqduryUc9TtQHXmt6eSR9eawDoqD54Bg4AJAbBPCI9rTfmETl48CAh5K+//qI2vby8FBUVX758yePx7t27Z2xsrKur29TURLVS9yVOnz7N5XIrKipWr15NROYRWbp0KYfDKSwsrKmp4XK5586dU1RUDAoK6mzgLs/3qK+vb2Zm1uow0bklhDIyMqSlpUXnAPz2229lZWVjYmJevXqVm5trbm6uqalJzRYoaO9DW7FiBZPJjIiIePXqVXNzc0lJCbWUsLu7+5AhQ/744483w//5559v/T27e/dugUDQ2NiopqZGTTnI5XLv3r1rZWUlLy+fl5dHnS6GPQsEAhMTk/j4+KqqKi6Xe/PmTerL8+LFC6r15cuXenp6kyZNevLkyYsXL1avXi0lJdVqakd/f39CSE5OTttJBLjWtPYs6OlrTcE8IgDdgftpAAD9zIEDBywtLQkhmzZtcnZ2joyM3LdvHyFk7Nixjx8/PnjwIDUt3vTp0wsKCqhTmpqaTE1NORzOpEmTDA0Nr169KnwQaOXKlVOnTp0zZ86oUaMCAwOpMUvW1tZUKbhixYohQ4YYGxt/9tlnL1++7Ps36+DgkJ+fL3wY6fTp0wYGBo8ePbK0tPzqq69Ej7Syslq3bp3onm+//TY4ODggIGDw4MF2dnZ6enrp6eny8vKEkHY/tNDQ0LVr14aEhKipqWlqavr4+FRVVRFCqGo2JSXlzaiCNpeNYrPZtra2S5Ys0dLSUlRUdHNz09PTy8zMFM5gIYY9E0KmT5++ZcsWbW1tOTm52bNn29raZmZmqqmpUa2qqqrXr1/X1tY2MzPT0tK6ffv22bNnW62ydefOHS0trbFjx7adhOBa09oz6elrDQA9gM4iEQD6G4L7aT2ta/fTOsXLy2vQoEG9+hLt6vL9tIKCAhkZma6tENUb+Hz+pEmTDh8+jJ474sWLF2w2e8+ePR1Jgmstzj23q9W1puB+GkB34H4aAIDka3d6BvHR2Nh44cKFgoICak4CAwODgICAgICAuro6uqMRPp+fnJxcW1vr4eGBnjvC39/fzMzM29u7I0lwrcW2544QvdYCgaCsrOzGjRsPHz7s+yQAEgN1GgAAiJGXL19Onz7d0NBw8eLF1B4/Pz83NzcPD4+OTDLRq9LT00+ePJmWltb2Ml8DpOd27d27Nycn59y5c7Kysh1Mgmstnj23q9W1TklJ0dLSmjRp0tmzZ/s4CYBEofuGHgD0J6SHxj1++eWX1IRjrR5D70jru/D5/L1791pbW3ctUmxsLCGkI6f3bPjeHvfo5+dHreqrp6eXlJTUey/Utu6Pa7pw4cKmTZt6Kg/0tuTk5ODg4Obm5i6ci2vdv3TnWlMw7hHgrXA/DQBocOjQIWrKtS60vlVBQcHkyZPXrVvX8QVqW4mLi9PX18/IyGh3oE6Ph+9VwcHBr1+/FggEhYWFrq6udMfpOnt7+507d9KdAjrK2dnZz89PWlq6C+fiWvcv3bnWANAG1GkA0O/du3fP19d3xYoVrSYf67jKysr79+9v376dEHL06NEeTQcAAADQaajTAIAeDAajy62tvP/++ydPnpw7d65wrvnOOn78uIODg5OTE5vNpqaba/v4HgwPAAAA8CbUaQDQw65fv25sbKysrMxms01NTS9cuEDtFwgEu3fvHjVqFIvFUlZW/vrrr0XParu1O86fP6+kpLRjx442jomLi5s5c6aioqK9vX1RUdH169dbHUBXeAAAABiYUKcBQA8rLy93d3cvKioqKytTUFCYO3cutX/r1q2bNm3y8vIqLy9/9uyZr6+v6Fltt3YHNSV9S0vLuw4oLi7++++/J0+eTAhxc3Mjbxv6SFd4AAAAGJhk6A4AAJKGmsCQ+m8nJ6fNmzc/f/5cQUFh3759H3/88bp166imQYMGCU9pbGxso7WbHBwcampq2jggLi7u888/px6Cd3JyYrFYSUlJ+/fv53A4HYnXq+EBAABgYEKdBgC9iFpLh8/nP3z4sKGh4aOPPnrrYW239ra4uLjg4GDqv5WUlOzt7X/55ZeUlBThWrG9Hf7EiRMD5JG2AfI2AQAAug91GgD0sLNnz+7evTs/P7+mpobH41E7nz59SghRV1d/6yltt/aqP//8My8vz9HRsdX+o0ePCuu03g5vZWW1du3aLp/eL2RkZISGhlKrJAEAiKJ+PtCdAkDsoE4DgJ5UXFzs4uIyc+bMn3766b333tu/f//GjRsJIWw2mxDy+vXrt57Vdmuvio2NnTNnTlxcnHBPVVWVlpbWxYsXnz17pqGh0W687ofX1taePXt2l0/vL0JDQwfC2wSALkCdBvAmzCMCAD0pLy+Px+OtXLlyxIgRbDZbOM5tzJgxUlJS165de+tZbbf2HoFAkJCQsGrVKtGdqqqqbm5ufD5fWLyJZ3gAAACQYKjTAKAn6erqEkIuXbrU1NRUUFBw69Ytar+6uvqsWbNOnDhx+PDhmpqa3NzcqKgo4Vltt3ZTWlrau+blv3nzppKSkq2tbav9K1asICKzPtIYHgAAAAYm1GkA0JNMTU03bdoUERGhqan5zTffTJkyhRAyceLEkpKSn376adGiRZs2bdLS0lq1atWkSZMIIY6Ojrm5uYSQtlvblpmZOXHixPfee+/WrVv37t3T1NS0tbX97bff2j5ryZIl06ZNu3//vpmZWXZ2tnB/UFDQzJkzCSH37t3T1taOjIxsN153wgMAAAC8iSEQCOjOAAD9BoPBSExMxFNGPYhasS0pKYnuIL3r+PHj7u7u+I0DAG/CzweAt8L9NAAAAAAAAPGCOg0AxNqDBw8Y7yacOh9AIl26dMnPz+/kyZMjRoygvvPz588XPcDe3l5RUVFaWtrExOTu3bu0hAwICDA2NlZSUmKxWAYGBhs3bqyrqxO2hoSEGBkZcTgceXl5IyOjrVu3tr3uvDj0HBQU1OpHzZgxY0RP5/F4wcHBBgYGTCZTRUVlzJgxRUVFhJAzZ86EhITw+fwOxgAAaAPqNAAQa0ZGRoJ3S0hIoDsgQG/59ttvw8PDN2/ePGvWrMePH+vr66upqR07duzs2bPCYy5evJiUlOTo6Jifnz9u3Dhacl65cmX16tVFRSRREz4AACAASURBVEUvXrwIDg4ODQ2lRvNSrl+/vnTp0uLi4vLy8sDAwJCQEFdXVzHvuV3u7u5Hjx6NjY1taGj466+/9PX1qTLPycmJzWZ/9NFH1dXVHe8NAOCtUKcBAEi4xsZGGxsbcesK2rZz586EhITjx48rKioKd4aHh0tJSXl5eb169YrGbK0oKCh4eXkNGjRIUVFx9uzZLi4u58+fLykpoVqZTOaqVavU1dUVFBTc3NxmzJjx66+//vvvv+LcMyEkJiZG9J+E/vzzT2FTQkJCcnJyUlLShAkTZGRkNDU1U1JShDfc1qxZ8/7773/22WfNzc0dSQIA8C6o0wAAJNzhw4crKirErStow8OHD7du3bp9+3ZqFXUhGxsbHx+f0tLSDRs20JXtTampqdLS0sLNwYMHE0IaGhqozVOnTom+Cy0tLUKI6CBDMey5bd9///24ceNMTU3fdYC/v39OTg4WbgaAbkKdBgDQDwgEgr17944ePZrFYqmqqs6YMePBgwdUk7e3N5PJ1NDQoDZXrVolLy/PYDBevHhBCPHx8Vm/fv2jR48YDIaBgUF4eDibzR4yZMjy5cs1NTXZbLaNjY1wmbtOdUUIOX/+/LvWpoPuCA8PFwgETk5ObzYFBQUZGhoeOnTo0qVLbz23ja9KZGSkvLy8nJxcSkrKp59+qqSkpK2tHR8fLzyXz+dv27ZNV1eXw+GMHTs2MTGxC+FLS0s5HM7w4cPf2lpQUKCiojJs2LB+1LMoLpebmZlpZmbWxjGqqqp2dnahoaGYwBAAuqWNBz8AAFohhCQmJtKdQqK4urq6urq2e9i2bduYTGZMTEx1dXVubu64ceMGDx787NkzqnXu3LlDhw4VHrx7925CyPPnz6nNWbNm6evrC1u9vLzk5eXv37/f1NSUn59vaWmpqKhYXFzcha5SU1MVFRUDAgLazU/9xd/uYUAZMWKEsbFxq536+vqFhYUCgeDmzZtSUlJ6enp1dXUCgSAtLc3Z2Vl4WNtflW+++YYQcvny5VevXlVUVEyaNEleXp7L5VKtGzZsYLFYJ06cqKqq2rx5s5SU1J07dzqVvL6+XlFR0dvbu9V+Lpf79OnT/fv3s1isVkMKxbDnwMBAbW1tFRUVWVlZPT09Z2fn27dvU02FhYWEEDMzsylTpmhoaLBYLCMjowMHDrS0tIj26efnRwjJzs7uQp4BCD8fAN4K99MAAMRdY2Pj3r17Z86cOW/ePGVlZVNT0x9++OHFixdRUVFd61BGRoa632JsbBwZGVlbWxsdHd2FfhwcHGpqarZu3dq1GPBW9fX1hYWF+vr67zrA2tp67dq1RUVFvr6+rZo6+FWxsbFRUlJSV1f38PCor68vLi4mhDQ1NUVGRrq4uMyaNUtFRWXLli2ysrKd/WIEBwdramoGBQW12q+jo6Otre3v779r1y53d/dO9dn3PS9cuPDMmTMlJSV1dXXx8fHFxcV2dnb5+fnkv+Mq1dXVd+zYkZ+fX15ePmPGjNWrV8fFxYn2OXLkSEJIXl5eF/IAAFBQpwEAiLv8/Py6ujoLCwvhHktLSyaTKRyv2B0WFhZycnLCoXFAu4qKCoFAICcn18YxQUFBo0aNioiIuHHjhuj+zn5VmEwmIYTH4xFC/v7774aGBuF8GBwOR0NDo1NfjFOnTh0/fvzChQuic59QSkpKKioq4uLijhw5Ym5u3tmnHPu4Zx0dHXNzcwUFBSaTaWVlFR0d3djYGBERQQhhsViEEBMTExsbm0GDBikrK2/fvl1ZWblVJUxdvvLy8k6FAQAQhToNAEDcUXN8KygoiO5UUVGpra3tkf5ZLNbz5897pCvovqamJvLfeuBd2Gx2dHQ0g8FYvHhxY2OjcH93vir19fWEkC1btggXDXvy5EkHp9YghCQkJOzcuTM9PV1PT+/NVllZWXV1dXt7+4SEhPz8/ODg4A52S2PPQqamptLS0v/88w8hRFNTkxBCPbFJYTKZw4YNe/TokegpHA6H/PdSAgB0Deo0AABxp6KiQghp9ad2dXW1trZ29zvn8Xg91RX0COpP/HbXSra2tl63bl1BQUFgYKBwZ3e+Kurq6oSQffv2iT4dkZGR0ZHM+/fvP3bs2JUrV9577722jzQwMJCWlqbGEPaXnltaWlpaWqjKWUFBYeTIkffv3xc9oLm5WVlZWXQPl8sl/72UAABdgzoNAEDcjRkzRkFBISsrS7jn1q1bXC73gw8+oDZlZGSooWtdkJ6eLhAIrKysut8V9IghQ4YwGIyOrJAWGBhoZGSUnZ0t3NPuV6UNOjo6bDY7JyenU2kFAsGmTZvy8vKSk5Nb3ccjhFRWVn7xxReiewoKCvh8vo6Ojtj2TAiZNm2a6CY1mYq1tTW16e7unp2d/fjxY2qzoaHhyZMnrabppy7f0KFD2w0DAPAuqNMAAMQdm81ev379qVOnjh07VlNTk5eXt2LFCk1NTS8vL+oAAwODly9fJicn83i858+fP3nyRPT0QYMGlZWVFRUV1dbWUjVYS0tLVVVVc3Nzbm6uj4+Prq6up6dnF7pKS0vDvPw9Tk5ObsSIEU+fPm33SGr0o+g6YO1+VdrubdGiRfHx8ZGRkTU1NXw+/+nTp9Sy0R4eHkOHDr179+6bZ92/f3/Xrl0HDx6UlZVliNizZw8hRF5e/uLFi1euXKmpqeHxeNnZ2QsXLpSXl1+3bh11uhj2TAgpLS1NSEiorq7m8XgZGRlLlizR1dVdsWIF1bpu3bphw4Z5enoWFxdXVlZu2rSpsbGx1Zwu1OVrY401AIB2oU4DAOgHvv322+Dg4ICAgMGDB9vZ2enp6aWnp8vLy1OtK1eunDp16pw5c0aNGhUYGEiNtrK2ti4pKSGErFixYsiQIcbGxp999tnLly8JIU1NTaamphwOZ9KkSYaGhlevXhU+DdXZrqA3ODg45OfnCx88O336tIGBwaNHjywtLb/66ivRI62srISVCaWNr0pkZOS+ffsIIWPHjn38+PHBgwfXr19PCJk+fXpBQQEhJDQ0dO3atSEhIWpqapqamj4+PlVVVYQQLpdbUVGRkpLyZlRBm0uEsdlsW1vbJUuWaGlpKSoqurm56enpZWZmCmcrEcOeCSHTp0/fsmWLtra2nJzc7NmzbW1tMzMz1dTUqFZVVdXr169ra2ubmZlpaWndvn377NmzrVZUu3PnjpaW1tixY9t+IQCANjDa/WkFACDEYDASExNnz55NdxDJ4ebmRghJSkrqs1dcvnx5UlJSZWVln70iIeT48ePu7u74jdNBDx8+HD16dHR09Lx58+jOQgghLS0tU6ZM8fT0XLx4MXpuV2Vlpba2dlBQEFUGQ7vw8wHgrXA/DQBgwGl3jgqgl4GBQUBAQEBAALVaF734fH5ycnJtba2Hhwd67gh/f38zMzNvb+++f2kAkCSo0wAAAMSOn5+fm5ubh4dHRyYU6VXp6eknT55MS0tre0m3AdJzu/bu3ZuTk3Pu3DlZWdk+fmkAkDCo0wAABpDNmzdHR0e/evVq+PDhJ06coDsOtGXHjh3e3t7fffcdvTE++uij2NhYDQ0N9NyulJSU169fp6enq6qq9vFLA4DkkaE7AAAA9J3g4OBOLQQM9LK3t7e3t6c7BXSUs7Ozs7Mz3SkAQELgfhoAAAAAAIB4QZ0GAAAAAAAgXlCnAQAAAAAAiBfUaQAAAAAAAOIF84gAQOdkZGTQHUGiPH36lBBy/PhxuoP0LuprI/FvUww1NzfLyOB3PYg1/FoBeCsGVn8HgI5jMBh0RwAAAAmEv0gBWkGdBgAAEi4qKmr16tUuLi7R0dF9v/AxjV68eLFo0aK0tLQtW7Zs3bpVWlqa7kQAANBReD4NAAAkVnNzs6+v7/Lly9etW5eQkDCgijRCyODBg8+cORMZGblr166JEycWFhbSnQgAADoK99MAAEAyVVVVubm5ZWZmHj16dObMmXTHoVN+fr6Hh0dJScmPP/7o7u5OdxwAAGgf7qcBAIAEKigosLGxefDgwbVr1wZ4kUYIMTExuX379sKFCz08PBYsWNDQ0EB3IgAAaAfqNAAAkDQXL14cP368iopKVlbWBx98QHccscDhcMLCwk6cOJGammppaZmbm0t3IgAAaAvqNAAAkChRUVGff/759OnTr1y5oqGhQXcc8TJr1qycnBxVVdUJEyaEhYXRHQcAAN4JdRoAAEiI5ubm1atXL1++fPPmzfHx8RwOh+5E4khXVzc9PX3Tpk3r16+fOXPmy5cv6U4EAABvgXlEAABAErx8+dLV1fXOnTsxMTEzZsygO04/cPXq1fnz50tJSR07dmzy5Ml0xwEAgP+B+2kAANDv/fPPPzY2NgUFBdeuXUOR1kFTp07NyckxMzP78MMP/f39+Xw+3YkAAOD/Q50GAAD92/nz58ePH6+mppaVlTVu3Di64/QngwcPTklJiYyM3L17NxZYAwAQK6jTAACgHwsLC/v8888dHBwuX748dOhQuuP0PwwGY9myZb///nt1dbWlpeUvv/xCdyIAACAEdRoAAPRTXC538eLF69ev37FjR2xsLJvNpjtRP2ZmZpaVleXo6Ojs7Lxu3Toul0t3IgCAgQ7ziAAAQP/z4sULV1fXu3fvxsbGOjo60h1HcsTExKxcuXLUqFGJiYn6+vp0xwEAGLhwPw0AAPqZvLw8S0vLkpKSjIwMFGk9a/78+VlZWXw+f9y4cQkJCXTHAQAYuFCnAQBAf3Lu3LmJEydqa2tnZGSYmJjQHUcCjRo1KiMjw9PTc86cOQsWLGhoaKA7EQDAQIQ6DQAA+o2wsDBHR0d3d/crV64MGTKE7jgSi81mh4WFnTp1KjU1dfz48fn5+XQnAgAYcFCnAQBAP/D69euFCxeuX78+ODg4KipKVlaW7kSSz8XFJTs7W1FR0draOjY2lu44AAADC+o0AAAQd8+fP//kk0+Sk5NTUlI2bdpEd5wBZNiwYb/99tvKlSvnz5+/YMGC+vp6uhMBAAwUmO8RAADE2r1795ydnWVlZc+cOTN69Gi64wxQZ86cWbRo0dChQxMTE01NTemOAwAg+XA/DQAAxNeJEydsbW0NDQ1v376NIo1GTk5OOTk5gwYNmjBhQlhYGN1xAAAkH+o0AAAQRwKBICQkxN3dfe7cuWfPnlVVVaU70UCno6OTnp6+cePGdevWLViwoK6uju5EAACSDOMeAQBA7DQ1NS1dujQhIWHv3r1fffUV3XHgf1y6dGn+/PnKysqJiYnvv/8+3XEAACQT7qcBAIB4KSsrmzx58rlz5y5cuIAiTQx9/PHHWVlZQ4cOtba2PnToEN1xAAAkE+o0AAAQIzk5OVZWVtXV1Tdv3vzwww/pjgNvp6Wldfny5bVr1y5btmzhwoVYCxsAoMehTgMAAHFx/PhxW1tbY2Pj27dvjxo1iu440BYZGZkdO3akpqampqZ+8MEHWAsbAKBnoU4DAAD6UbOGeHh4zJs3LzU1VUVFhe5E0CGfffZZTk6OqqqqtbV1QkIC3XEAACQH6jQAAKBZfX29q6vrli1bDhw48OOPP8rIyNCdCDpBR0eHWgt7zpw5Xl5eXC6X7kQAAJIA8z0CAACdSktLnZ2di4qKTpw4MWXKFLrjQNedPn160aJFI0eOPH78+PDhw+mOAwDQv+F+GgAA0CYzM9PCwuL169d37txBkdbfubi43L59+/Xr15aWlmlpaXTHAQDo31CnAQAAPRISEj788ENzc/MbN27g9otkMDQ0vHXr1owZMxwcHHx9ffl8Pt2JAAD6K9RpAADQ1wQCgb+//5w5c5YuXZqamqqsrEx3IugxHA7n0KFDP//8c3h4+Mcff/zs2TO6EwEA9Et4Pg0AAPpUXV3d/Pnz09LSfvjhB09PT7rjQG/Jzs52c3NrampKSEiYOHEi3XEAAPoZ3E8DAIC+8/TpUzs7uxs3bly8eBFFmmQzNze/e/eulZXV1KlT/f39W1pa6E4EANCfoE4DAIA+cvPmTQsLi+bm5qysrMmTJ9MdB3qdkpJSUlLSnj17goODZ8yYUVVVRXciAIB+A3UaAAD0hZ9++mnq1KkWFhbXr18fNmwY3XGgjzAYjDVr1ly6dCkrK8vS0jI7O5vuRAAA/QPqNAAA6DGVlZXLly9v9eQzn8/39fVdsmTJ2rVrz5w5o6SkRFc8oMvkyZPv3r2rq6tra2sbExNDdxwAgH5A2t/fn+4MAAAgIVatWnX48GEZGRnhsMba2trZs2fHxsb+9NNP69evZzAY9CYEuigoKMybN6++vv7rr78uKyubNm2atLQ03aEAAMQX5nsEAICekZGRYWtrKxAIGAzGiRMnZs6c+ejRIycnp6qqquTk5PHjx9MdEMRCYmLil19+aW5unpSUpKGhQXccAAAxhXGPAADQA/h8/rJly4R3SObMmRMVFTVhwgQ5Obk7d+6gSAMhd3f3rKysFy9eWFhYZGZm0h0HAEBMoU4DAIAe8P3339+/f7+5uZkQIhAIqGfSpk6deu3aNS0tLbrTgXgxMjK6deuWhYXFlClToqKi6I4DACCOUKcBAEB3VVRUbN68WXSBLD6fX1dXV1RUhGeQ4K2UlJROnz69ffv2FStWLFiwoLGxke5EAADiBXUaAAB019dff93U1NRqJ4/Hy8nJ+fLLL2mJBOKPwWBs2rQpJSXll19+mThx4pMnT+hOBAAgRlCnAQBAt/z+++8xMTE8Hu/Npubm5ri4uF27dvV9KugvPv/881u3bjU1NVlaWl65coXuOAAA4gJ1GgAAdB2fz/fy8nrX4EYpKSkGgxEYGPjw4cM+Dgb9iKGhYWZm5uTJk6dNmxYSEkJ3HAAAsYA6DQAAui4iIuKvv/6ipg8RJSsrSwgxNTX9/vvvy8rKDAwM6EgH/YaiomJSUlJQUNDmzZvnzp3b0NBAdyIAAJph/TQAAOii8vJyAwODuro64R5ZWVkej6ehobFw4cKlS5fq6+vTGA/6o7S0tLlz5w4bNuzUqVPDhw+nOw4AAG1wPw0AALpIOH0INb5RTk5u/vz5169fLysr27lzJ4o06IJPP/30zp07fD7f0tLy119/pTsOAABtcD8NAAC64saNG5MnTxYIBFJSUlOmTPnyyy9dXFw4HA7duUAS1NfXL168+OTJkyEhIevXr6c7DgAADVCnAbzT8ePH3d3d6U4BACCZXF1dk5KS3tUqEAj27Nnj5+c3d+7cqKgoFovVl9kAAGgnQ3cAAHGXmJhIdwSQcO7u7j4+PtbW1nQH6YTy8vLa2tpOzQ6yb98+QsjatWt7LRT0J9T3oQ0MBuPrr78eO3ash4fHP//8c+rUKU1Nzb7JBgAgDnA/DeCdqPtp+H8EehuDwUhMTJw9ezbdQXqXm5sbIaSN+ycwoHT8+1BQUODk5FRTU5OcnGxpadn70QAAxALmEQEAAADxNXLkyJs3b5qYmEyePDkmJobuOAAAfQR1GgAAAIg1VVXVtLS0NWvWLFy40NfXt6Wlhe5EAAC9Ds+nAQAAgLiTlpbeuXOngYHBqlWr8vLy4uPjlZSU6A4FANCLcD8NAAAA+oclS5ZcvXr1jz/+mDhxYmFhId1xAAB6Eeo0AAAA6DdsbGyysrKYTKalpeXVq1fpjgMA0FtQpwEA9Evnzp1TVlb+5Zdf6A7SWy5duuTn53fy5MkRI0YwGAwGgzF//nzRA+zt7RUVFaWlpU1MTO7evUtLyICAAGNjYyUlJRaLZWBgsHHjxrq6OmFrSEiIkZERh8ORl5c3MjLaunVrTU2NmPccFBTE+F9jxowRPZ3H4wUHBxsYGDCZTBUVlTFjxhQVFRFCzpw5ExISwufzOxijO7S1ta9duzZlyhR7e/v9+/f3wSsCAPQ91GkAAP2SZK8Y8e2334aHh2/evHnWrFmPHz/W19dXU1M7duzY2bNnhcdcvHgxKSnJ0dExPz9/3LhxtOS8cuXK6tWri4qKXrx4ERwcHBoaSk03T7l+/frSpUuLi4vLy8sDAwNDQkJcXV3FvOd2ubu7Hz16NDY2tqGh4a+//tLX16fKPCcnJzab/dFHH1VXV3e8ty6Tl5dPSkoKCgry8fHx8vLi8Xh98KIAAH1KAADvQK1wTXcKkHyEkMTERLpTvFNDQ4O1tXX3+3F1dXV1de3Ikd99952hoWFjY6Nwj76+fmxsrJSUlJaWVnV1tXB/Wlqas7Nz97N1mYODQ3Nzs3CTWgSvuLiY2nRxcRF9F1Q5VFZWJs49BwYGxsTEvOvc+Ph4BoORm5v7rgO8vb2tra15PF67MTr+fWhbUlKSvLz85MmTKyoqut8bAID4wP00AABoy+HDhysqKvrs5R4+fLh169bt27ez2WzR/TY2Nj4+PqWlpRs2bOizMO1KTU2VlpYWbg4ePJgQ0tDQQG2eOnVK9F1oaWkRQkQHGYphz237/vvvx40bZ2pq+q4D/P39c3JyQkNDO9Jbj3B1db1582ZxcbG1tXV+fn6fvS4AQG9DnQYA0P/cuHFDV1eXwWAcOHCAEBIZGSkvLy8nJ5eSkvLpp58qKSlpa2vHx8dTB4eHh7PZ7CFDhixfvlxTU5PNZtvY2Ny6dYtq9fb2ZjKZGhoa1OaqVavk5eUZDMaLFy8IIT4+PuvXr3/06BGDwTAwMCCEnD9/XklJaceOHb301sLDwwUCgZOT05tNQUFBhoaGhw4dunTp0lvPFQgEe/fuHT16NIvFUlVVnTFjxoMHD6imtj8iQgifz9+2bZuuri6Hwxk7dix1O72zSktLORzO8OHD39paUFCgoqIybNiwftSzKC6Xm5mZaWZm1sYxqqqqdnZ2oaGhgj4clzt27NjMzEwNDQ1bW9vz58/32esCAPQq1GkAAP3PxIkTb968KdxcuXLl2rVrGxsbFRUVExMTHz16NGLEiKVLl1IP7Xh7e3t6ejY0NKxZs6aoqOju3bvNzc2ffPJJSUkJISQ8PJwa+UaJiIjYvn27cDM0NNTR0VFfX18gEDx8+JAQQk0U0XsLDZ89e3bUqFFycnJvNnE4nJ9//llKSmrp0qX19fVvHuDv7+/n5/fNN99UVFT89ttvJSUlkyZNKi8vJ+19RIQQX1/fXbt27du3799//3V0dPziiy+ysrI6lbyhoeHKlStLly5lMpmi+3k8Xmlp6YEDBy5durR///5WrWLYs5+fn6qqKpPJHD58+IwZM+7cuUPtLysr43K5f/zxx9SpU6mCf/To0REREa1KMnNz89LS0nv37nU2THcMHTr08uXLzs7Ojo6O1D9eAAD0d6jTAAAkh42NjZKSkrq6uoeHR319fXFxsbBJRkaGutFkbGwcGRlZW1sbHR3dhZdwcHCoqanZunVrz6X+/+rr6wsLC/X19d91gLW19dq1a4uKinx9fVs1NTY27t27d+bMmfPmzVNWVjY1Nf3hhx9evHgRFRUlethbP6KmpqbIyEgXF5dZs2apqKhs2bJFVla2s59PcHCwpqZmUFBQq/06Ojra2tr+/v67du1yd3fvVJ993/PChQvPnDlTUlJSV1cXHx9fXFxsZ2dHjSekxlWqq6vv2LEjPz+/vLx8xowZq1evjouLE+1z5MiRhJC8vLwu5OkOFot15MiRPXv2rFmzBjOLAIAEQJ0GACCBqNsj7/pT1cLCQk5OTjgmUHxQU0G89WaaUFBQ0KhRoyIiIm7cuCG6Pz8/v66uzsLCQrjH0tKSyWQKR3i2IvoR/f333w0NDcIJ6DkcjoaGRqc+n1OnTh0/fvzChQuKioqtmkpKSioqKuLi4o4cOWJubt7Zh/36uGcdHR1zc3MFBQUmk2llZRUd/f/Yu/dAqPL+ceCfMeY+wyAi11BJKRWby1pdnlW7NlKJ2m5bdqV2Jdp0XyGlerAVtV0ez5ZyK0sp1ZbsdqHaJ5Z4KilEW4QxLsMMzu+P89v5zqOMcT3DvF9/dc75nPd5z5npc87H+ZzPJ1YgEERHRyOEaDQaQmjChAl2dnbq6uqqqqq7d+9WVVXt1BLGvz78Mebg27BhQ1JSUlxcnLOz8+CMPAkAAAME2mkAAKCIaDRadXU10Vl01tLSgv5uD3SFTqfHxsaSSKTVq1cLBALxevymnM1mSxbmcrkNDQ3dHhfvRbljxw7xpGFlZWUyDq2BEEpISNi3b19WVpaRkdH7WykUiqamppOTU0JCQmFhYVhYmIxhCYwsZmFhQSaTnz17hhDS0dFBCOEvLuKoVKqhoWFJSYnkLgwGA/39VRJi4cKFd+/effLkyfTp04uLi4lKAwAA+gjaaQAAoHBEIhGPx9PT0yM6kc7wW/xu50q2tbX19/cvLi4OCQkRr+RyuQihTq0yGT+mpqYmQigyMlJyQOTs7GxZcj58+HBcXFxmZuaoUaOklzQ1NSWTybKPSSgPkTs6Ojo6OvCWM5vNHjNmTFFRkWSBtrY2VVVVyTVCoRD9/VUSxdLSMicnh8Ph2Nra/vbbbwRmAgAAvQbtNAAAUDhZWVkYhtnY2OCLysrKcvIyj5aWFolEqq+v77ZkSEiImZlZbm6ueM3EiRPZbLbk4B/3798XCoXTpk3rNpq+vj6dTs/Ly+tRthiGBQYGFhQUpKamdnqOhxCqqalZunSp5Jri4uL29nZ9fX25jYwQmjNnjuTiw4cPMQyztbXFFz08PHJzc1+8eIEvNjc3l5WVdRqmH//6Ro4c2W0yA2rUqFG//fabg4PDnDlzTp8+TWwyAADQC9BOAwAAhdDR0VFXV9fW1pafn+/n52dgYLBq1Sp8k6mpaW1tbWpqqkgkqq6uLisrk9xRXV399evXpaWlDQ0NIpEoIyNj4MblZzKZxsbGFRUV3ZbEez9KzgNGp9MDAgJSUlLi4uL4fH5BQYGPj4+Ojo63t7cs0b766qv4+PiYmBg+n9/e3l5RUfHXX38hhDw9PUeOHPno0aP39yoqKtq/f/+JEycoFApJwsGDBxFCLBbr+vXrmZmZfD5fJBLl9mglIAAAIABJREFU5uauXLmSxWL5+/vju8thZIRQZWVlQkICj8cTiUTZ2dleXl4GBgY+Pj74Vn9/f0NDw1WrVpWXl9fU1AQGBgoEgk5juuBfn5Q51gYNi8VKSUnZsmXLypUrN2zYMHCDlAIAwECAdhoAAAw9R44csba2RggFBga6urrGxMRERkYihCZNmvTixYsTJ04EBAQghObOnSt+P6elpcXCwoLBYDg4OIwdO/bWrVvi18DWrVs3c+bMJUuWjBs3LiQkBO+xZmtriw/c7+Pjo6WlZW5u/vnnn9fW1g70R3N2di4sLBS/ePbLL7+YmpqWlJRYW1t/9913kiVtbGzELRPcDz/8EBYWFhwcPGLECEdHRyMjo6ysLBaLhRDq9hRFRUVt3LgxPDxcQ0NDR0fHz8+vrq4OISQUCquqqtLS0t5PVfoUYXQ63d7e3svLS1dXl8PhuLu7GxkZ5eTkiEcrkcPICKG5c+fu2LFDT0+PyWQuXrzY3t4+JydHQ0MD36qmpnb79m09PT1LS0tdXd0HDx5cvny504xqDx8+1NXVnTRpkvQDDQ4SiRQUFHTq1Kljx455eHjI/s4hAAAQjjSYM1ECMLQkJSV5eHjA/xEw0EgkUmJiouQkZv1u7dq1ycnJNTU1A3eIbrm7uyOEkpOTpRd7/vz5+PHjY2Njly1bNih5daOjo2PGjBmrVq1avXo1RO5WTU2Nnp5eaGgo3gyWQsbfQ3+5e/eum5ubrq7upUuX5PDNTAAAeB88TwMAAIXQ7eAccsLU1DQ4ODg4OBifrYtY7e3tqampDQ0Nnp6eEFkWQUFBlpaWvr6+g39o6ezt7bOzs1taWmxsbP7zn/8QnQ4AAHQP2mkAEOzKlSuqqqqXLl2S85hdEYlEYWFhpqamVCqVy+VOnDixtLS0RxHOnTtHIpHs7Oz6ksZQP41A0tatW93d3T09PWUZUGRAZWVlXbhwISMjQ/qUbgoSuVsRERF5eXlXrlyhUCiDfGhZmJiY3Lt3b9y4cTNmzPhgp1AAAJAr0E4DgGAD0a9yMPtqenh4nD59+uzZs83Nzf/9739NTEx6+hjk3LlzJiYm2dnZz58/73UaQ/00Dqht27bFxsbW19ePHj36/PnzRKcjkz179vj6+u7du5fYNGbPnn327FltbW2I3K20tLTW1tasrCw1NbVBPrTs1NTUrl27tmLFCjc3t6CgIKLTAQAAaeD9NAC6NEDvpwkEgtmzZ9+7d0/OY8oiISFh6dKlf/75Z6/HdqupqbG2tg4JCVm2bNnOnTuDg4Nl3HE4ncZBeD9NHgzy+0hAzhH7ezh48GBgYKCXl1d0dLSysjIhOQAAgHTwPA2AwXbq1Kmqqir5jymLo0ePTp06tS8DcCclJTk7O7u4uNDp9DNnzsjeKh5OpxEAMMg2bdp04cKFuLi4L774gs/nE50OAAB8ALTTAOir27dvm5ubq6qq0ul0CwuLa9euiTedOXPGysqKTqezWCwjI6OQkBA/P7+AgICSkhISiWRqanrnzh0DAwMSiXTkyBGE0Pjx40kkkpKS0rRp0/Dxozdv3oxH/ve//93VsaTHRAhhGBYRETF+/HgajaampjZ//vwnT57gm2JiYlgsFpPJTEtL++yzz1RUVPT09OLj42X54EKhMCcnp9OQ3JKuXr3a7URb586dW7BgAYfDcXJyKi0tvX379vtlhvdpBAAQYv78+ffu3SssLLS3t+80ZyAAAMgFDADQhcTERFn+jyQnJwcFBdXW1tbU1NjY2GhoaODr8cma9u7dW1NTU1tb+9NPP3355ZcYhi1cuNDExES8Oz5F1eHDhzEMa2trMzIyMjAwaGtrExfYuHFjZGSk9GNJiYlh2K5du6hU6pkzZ3g8Xn5+/tSpU0eMGPHmzRt86/bt2xFCN2/erK+vr6qqcnBwYLFYQqGw2w/+8uVLhJClpeWMGTO0tbVpNJqZmdmRI0c6OjrwAunp6RwOJzg4uKsIZWVlmpqa+Ic9c+YMQmjNmjWdygz704hhGEIoMTFRlpJD2qJFixYtWkR0FkBeyMnvoaKiwtLSUkdH5+HDh0TnAgAA/wOepwHQV4sWLfrhhx/U1NTU1dVdXFxqamqqq6tFItHu3btnzpy5ZcsWdXV1NTW1NWvW4BMTS0Emkzds2FBeXp6SkoKvaW5uvnDhgngSpA8eS3pMgUAQERGxYMGCZcuWqaqqWlhYHDt27N27d8ePH5csZmdnp6Kioqmp6enp2dTUVF5e3u0Hx8cL0dTU3LNnT2Fh4du3b+fPn//tt9+eO3cOL+Ds7Mzn83fu3NlVhHPnzn3xxRdkMhkh5OLiQqPRkpOTxRMcI4QU4TQCAAikq6v7+++/T5kyZcaMGRcvXiQ6HQAA+D/w7iwA/Qkfjbq9vT0/P5/H482ZM0e8CW88dBvBy8srKCgoKioKf8k+Li5u/vz5KioqUo4lPWBhYWFjY6OVlZV4jbW1NZVKvX///gfLU6lUhJBIJOo2VRqNhhCaMGGCeEj93bt3Hz169Pjx419++WW3uyOEzp07FxYWhv9bRUXFycnp0qVLaWlp4nmfFOE04rKzs2UsOXRVVFQghJKSkohOBMiFiooKOZlvmsPhpKWl+fr6LliwICIiQg4nfwMAKCZopwHQV5cvXz5w4EBhYSGfzxffl+MvpnO53J5GY7PZ33zzzYEDBx48ePDRRx8dPXpUciD1Dx5LOh6Ph4eVXMnlchsaGnqaWyc6OjoIoXfv3onXUKlUQ0PDkpISWXZ//PhxQUHBvHnzOq0/ffq0uJ2mCKcRFxUVFRUV1S+h5JyHhwfRKQB5sWjRIqJT+P+UlZVjYmLGjRu3cePGwsJCGAQSACAPoN8jAH1SXl7u5uamra19//79+vr68PBwfP2oUaPQ/7ZhZOfr60uhUCIjI3///Xd9fX0TExPpx5IOb+R0ak7weLy+/yWbzWaPGTOmqKhIcmVbW5uqqqosu589e3bJkiWS/bBra2sZDMb169ffvHmDl1GE04iD99OAopGfRprYhg0bkpKSzpw5M2/evP76EwwAAPQatNMA6JOCggKRSLRu3TpjY2M6nU4ikfD1RkZG6urq169f70VMPT29xYsXnz9/fufOnX5+ft0eS7qJEyey2ew//vhDvOb+/ftCoXDatGm9yK0TDw+P3NzcFy9e4IvNzc1lZWWyDNOPYVhCQsL69eslV6qpqbm7u7e3t4vfcFOQ0wgAkBMLFy7MzMx89OiRg4MD3lMXAACIAu00APrEwMAAIXTjxo2Wlpbi4mLx20o0Gm3btm2///67r69vZWVlR0dHQ0MD/uhJXV399evXpaWlDQ0NXXW6CwgIaGtrq6urmzVrVrfHkh6TTqcHBASkpKTExcXx+fyCggIfHx8dHR1vb+++f3x/f39DQ8NVq1aVl5fX1NQEBgYKBIItW7bgWzMyMroal//evXsqKir29vad1vv4+CCETp8+jS8qyGkEAMgPGxub7Ozs1tZWGxubvLw8otMBACgwojs+ACC/ZByXPzAwUF1dncvluru743NtmZiYlJeXYxh25MgRCwsLOp1Op9OnTJkSHR2NYdijR48MDQ0ZDMbHH3+8Y8cObW1thBCTyXRxcZEMO3PmzJMnT8p4LOkxOzo6Dhw4MGbMGAqFoqam5ubm9vTpUzxgdHQ0k8lECI0ZM6akpOT48eP4YBuGhobPnj2T5Sy9evVqyZIlampqNBrto48+ysjIEG+6cuUKh8MJDQ3ttMuaNWtYLJaysvLkyZMfPXokXh8SEoK/84YQ0tXVxU+XIpxGBP0egeKR899DbW3tjBkz2Gz25cuXic4FAKCgSBiGDXrbEIChISkpycPDA/6PgIFGIpESExMXL15MdCIDCx97Mzk5mehEgFyQ/9+DUCj08vKKj48/dOgQ/qgfAAAGEwxnBAAAAADQGZVK/fnnn42NjdevX//kyZPIyEglJXhbBAAweKDGAQB82JMnT0hdEw+dDwAAwxWJRAoKCoqNjT127NjSpUtbWlqIzggAoECgnQYA+DAzMzMpfaYTEhKIThAMczdu3Ni6deuFCxeMjY3xvw4sX75csoCTkxOHwyGTyRMmTHj06BEhSQYHB5ubm6uoqNBoNFNT082bNzc2Noq3hoeHm5mZMRgMFotlZma2c+dOfEpAeY4cGhra6Y8yEydOlNxdJBKFhYWZmppSqVQulztx4sTS0lKE0MWLF8PDw7udMn4oWrlyZUZGxrVr15ycnGpra4lOBwCgKKCdBgAAQO788MMPhw4d2rZt28KFC1+8eGFiYqKhoREXF3f58mVxmevXrycnJ8+bN6+wsHDq1KmE5JmZmfntt9+Wlpa+e/cuLCwsKioKf+0Kd/v27a+//rq8vPzt27chISHh4eGyTxpGVORueXh4nD59+uzZs83Nzf/9739NTEzwZp6LiwudTp89ezY+KfwwM2vWrLt375aXl0+fPr24uJjodAAACgHaaQAAMMwJBAI7Ozt5CyXFvn37EhISkpKSOByOeOWhQ4eUlJS8vb3r6+sHOgHZsdlsb29vdXV1DoezePFiNze3q1evvnr1Ct9KpVLXr1+vqanJZrPd3d3nz5//66+//vXXX/IcGSF05swZyYfnjx8/Fm9KSEhITU1NTk6ePn26srKyjo5OWlqa+IHbhg0bJk+e/Pnnn7e1tcmSydBibm6enZ2toqLi4OAgOZUiAAAMEGinAQDAMHfq1Kmqqip5C9WV58+f79y5c/fu3XQ6XXK9nZ2dn59fZWXlpk2bBjSBHklPTyeTyeLFESNGIISam5vxxZSUFMlPoaurixCS7GQoh5GlO3r06NSpU6XMZR8UFJSXlxcVFSVLtCFHR0fnt99+s7KymjFjxqVLl4hOBwAwzEE7DQAAhgAMwyIiIsaPH0+j0dTU1ObPn//kyRN8k6+vL5VKxWd7QwitX7+exWKRSKR3794hhPz8/AICAkpKSkgkkqmp6aFDh+h0upaW1tq1a3V0dOh0up2dnXiy7x6FQghdvXq1q6nMe+3QoUMYhrm4uLy/KTQ0dOzYsSdPnrxx40ZPz1JMTAyLxWIymWlpaZ999pmKioqenl58fLx43/b29l27dhkYGDAYjEmTJuHTJ/ZUZWUlg8EYPXr0B7cWFxdzuVxDQ8MhFFmSUCjMycmxtLSUUkZNTc3R0TEqKmq4zmjCZrPT0tKWL1/u5uYWExNDdDoAgGFtwGZmA2DIk3GeawD6CMkwz/WuXbuoVOqZM2d4PF5+fv7UqVNHjBjx5s0bfOuXX345cuRIceEDBw4ghKqrq/HFhQsXmpiYiLd6e3uzWKyioqKWlpbCwkJra2sOh4PPzN7TUOnp6RwOJzg4WJaPKeO8xsbGxubm5p1WmpiYvHz5EsOwe/fuKSkpGRkZNTY2YhiWkZHh6uoqLib9LG3fvh0hdPPmzfr6+qqqKgcHBxaLJRQK8a2bNm2i0Wjnz5+vq6vbtm2bkpLSw4cPZflcYk1NTRwOx9fXt9N6oVBYUVFx+PBhGo3WqUuhHEYOCQnR09PjcrkUCsXIyMjV1fXBgwf4ppcvXyKELC0tZ8yYoa2tTaPRzMzMjhw50tHRIRlz69atCKHc3Fzph5bzea67FRUVRSKRfH1929vbic4FADA8wfM0AACQdwKBICIiYsGCBcuWLVNVVbWwsDh27Ni7d++OHz/eu4DKysr4Qydzc/OYmJiGhobY2NhexHF2dubz+Tt37uxdGu9ramp6+fKliYlJVwVsbW03btxYWlq6ZcuWTptkPEt2dnYqKiqampqenp5NTU3l5eUIoZaWlpiYGDc3t4ULF3K53B07dlAolJ6ek7CwMB0dndDQ0E7r9fX19fT0goKC9u/f7+Hh0aOYgx955cqVFy9efPXqVWNjY3x8fHl5uaOjY2FhIfq7X6WmpuaePXsKCwvfvn07f/78b7/99ty5c5Ixx4wZgxAqKCjoRT5DyIYNG/79738fO3bMw8MDxusHAAwEaKcBAIC8KywsbGxstLKyEq+xtramUqni/op9YWVlxWQyxf0DiVVVVYVhGJPJlFImNDR03Lhx0dHRd+7ckVzf07NEpVIRQiKRCCH09OnT5uZm8XgYDAZDW1u7R+ckJSUlKSnp2rVrkmOf4F69elVVVXXu3Lmff/55ypQpPX3Bb5Aj6+vrT5kyhc1mU6lUGxub2NhYgUAQHR2NEKLRaAihCRMm2NnZqaurq6qq7t69W1VVtVNLGP/63r5926NkhqIVK1ZkZGT8+uuvs2fPrqmpITodAMBwA+00AACQd/hA52w2W3Ill8ttaGjol/g0Gq26urpfQvUR/lwCbw90hU6nx8bGkkik1atXCwQC8fq+nKWmpiaE0I4dO8SThpWVlck4tAZCKCEhYd++fVlZWUZGRu9vpVAompqaTk5OCQkJhYWFYWFhMoYlMLKYhYUFmUx+9uwZQkhHRwchhL+siKNSqYaGhiUlJZK7MBgM9PdXOezNmjXrzp07FRUVn3zySVlZGdHpAACGFWinAQCAvONyuQihTu0NHo+np6fX9+Aikai/QvUdfovf7VzJtra2/v7+xcXFISEh4pV9OUuampoIocjISMkXA7Kzs2XJ+fDhw3FxcZmZmaNGjZJe0tTUlEwm430Ih0rkjo6Ojo4OvOXMZrPHjBlTVFQkWaCtrU1VVVVyjVAoRH9/lYpg4sSJ2dnZNBrN1tb2P//5D9HpAACGD2inAQCAvJs4cSKbzZacsun+/ftCoXDatGn4orKyMt5/rxeysrIwDLOxsel7qL7T0tIikUiyzJAWEhJiZmaWm5srXtPtWZJCX1+fTqfn5eX1KFsMwwIDAwsKClJTUzs9x0MI1dTULF26VHJNcXFxe3u7vr6+3EZGCM2ZM0dyER9MxdbWFl/08PDIzc198eIFvtjc3FxWVtZpmH786xs5cmS3yQwbo0aN+v333/ERViSnYgcAgL6AdhoAAMg7Op0eEBCQkpISFxfH5/MLCgp8fHx0dHS8vb3xAqamprW1tampqSKRqLq6ulP/K3V19devX5eWljY0NOBtsI6Ojrq6ura2tvz8fD8/PwMDg1WrVvUiVEZGRv+Oy89kMo2NjSsqKrotifd+lJwHrNuzJD3aV199FR8fHxMTw+fz29vbKyoq8GmjPT09R44c+ejRo/f3Kioq2r9//4kTJygUCknCwYMHEUIsFuv69euZmZl8Pl8kEuXm5q5cuZLFYvn7++O7y2FkhFBlZWVCQgKPxxOJRNnZ2V5eXgYGBj4+PvhWf39/Q0PDVatWlZeX19TUBAYGCgSCTmO64F+flDnWhiU2m33x4sUlS5a4uroeO3aM6HQAAMMBtNMAAGAI+OGHH8LCwoKDg0eMGOHo6GhkZJSVlcVisfCt69atmzlz5pIlS8aNGxcSEoJ3ObO1tX316hVCyMfHR0tLy9zc/PPPP6+trUUItbS0WFhYMBgMBweHsWPH3rp1S/xKWE9D9TtnZ+fCwkLxi2e//PKLqalpSUmJtbX1d999J1nSxsZG3DLp9izFxMRERkYihCZNmvTixYsTJ04EBAQghObOnVtcXIwQioqK2rhxY3h4uIaGho6Ojp+fX11dHUJIKBRWVVWlpaW9nyomdYowOp1ub2/v5eWlq6vL4XDc3d2NjIxycnLEo5XIYWSE0Ny5c3fs2KGnp8dkMhcvXmxvb5+Tk6OhoYFvVVNTu337tp6enqWlpa6u7oMHDy5fvtxpRrWHDx/q6upOmjRJ+oGGH2Vl5Z9++mnbtm3r1q3btWtXt6caAACkI0E9AkBXkpKSPDw84P8IGGgkEikxMXHx4sWDc7i1a9cmJycP/vB07u7uCKHk5GTpxZ4/fz5+/PjY2Nhly5YNSl7d6OjomDFjxqpVq1avXg2Ru1VTU6OnpxcaGoo3g6WQ8fcwFJ06dWrt2rUrVqz46aeflJWViU4HADBUwfM0AABQON0O1EEgU1PT4ODg4OBgfLYuYrW3t6empjY0NHh6ekJkWQQFBVlaWvr6+g7+oeXHmjVrrly5kpyc/Pnnn/fXoKwAAAUE7TQAAADyZevWre7u7p6enrIMKDKgsrKyLly4kJGRIX1KNwWJ3K2IiIi8vLwrV65QKJRBPrS8+fTTT2/evPnnn3/Onj27p/PaAQAADtppAACgQLZt2xYbG1tfXz969Ojz588TnU6X9uzZ4+vru3fvXmLTmD179tmzZ7W1tSFyt9LS0lpbW7OystTU1Ab50PLJ2to6Ozubx+PZ2to+f/6c6HQAAEMPtNMAAECBhIWFtba2Yhj28uXLRYsWEZ2ONE5OTvv27SM6CyArV1fXrVu3So7ACYyNjX///Xcul+vg4PDB4TcBAEAKaKcBAAAAAAwIbW3t3377zdLS0tHR8erVq0SnAwAYSqCdBgAAAAAwUNhsdlpamouLi6ur67lz54hOBwAwZMBwsQAAAAAAA4hKpcbFxY0ZM2bZsmWvXr0KDAwkOiMAwBAA7TQAAAAAgIFFIpGCgoLU1NT8/f1fv34dGRmppAR9mgAA0kA7DYBu4JOxAtALTU1NLBZLlpKRkZHDcsJfSTk5OQj+Q4G/5eTk2NjYEJ3FYNuwYYOent6yZcsqKyvj4uLodDrRGQEA5BcJwzCicwBATmVnZ0dERBCdBRiSMAx7/Pjx8+fP586dy2AwiE4HAHlka2vr7+9PdBYEuHXrlpub27Rp01JSUlRVVYlOBwAgp6CdBgAA/ayxsXH58uUZGRk//fTTypUriU4HACB3Hj9+PHfuXHV19YyMDF1dXaLTAQDII2inAQBAf6qsrHR1dS0tLb1w4YKjoyPR6QAA5FRpaencuXNbW1uvXr06btw4otMBAMgdeIcVAAD6zf37962srFpbWx8+fAiNNACAFEZGRvfu3dPV1bWzs7t79y7R6QAA5A600wAAoH8kJSXNnDlz8uTJd+7cGT16NNHpAADknbq6+vXr1+3s7JycnC5fvkx0OgAA+QLtNAAA6CsMw8LDwz09PZcvX56eng4DAwAAZMRkMlNTU5ctW+bq6nr8+HGi0wEAyBEYlx8AAPqkpaXFy8srMTHx8OHD69evJzodAMAQQyaTjx07pqOjs3bt2tevXwcFBRGdEQBALkA7DQAAeu+vv/5ydXUtKSm5du3arFmziE4HADAk4bNgGxgYeHt7v3r16qefflJWhjs0ABQd1AIAANBLf/75p4uLC5VKvXv3rpmZGdHpAACGttWrV2toaCxZsqSmpiY+Ph6mXgRAwcH7aQAA0BspKSn29vZjx4598OABNNIAAP3C1dU1MzPz7t27s2bNevfuHdHpAACIBO00AADosR9//NHd3X3p0qVXrlxRU1MjOh0AwPBhY2Pz22+/vX792tHRsby8nOh0AACEgXYaAAD0QGtr68qVKwMCAsLCwo4fP06hUIjOCAAw3Jibm2dnZ1MoFFtb2z///JPodAAAxCBhGEZ0DgAAMDTU1NQsWLAgNzf33LlzX3zxBdHpAACGMx6P5+rqmp+fn5aW9sknnxCdDgBgsMHzNAAAkMnjx4+trKwqKipycnKgkQYAGGhcLvf69etOTk5OTk5JSUlEpwMAGGzQTgMAgO5dvXr1448/1tXVzc7ONjc3JzodAIBCoNFo586dW7NmzdKlS2NiYohOBwAwqMgwnSIAAEj3448/rlq1asmSJcnJySoqKkSnAwBQIEpKSs7OzmQy+fvvv29ra4N5GgFQHDB/GgAAdKmtrW3Dhg1Hjx7dtWsX/FULAECU7du3jxo16ptvvqmqqoqJiSGTyURnBAAYcNBOAwCAD6utrV20aNHDhw9TUlLmz59PdDoAAIX21VdfaWpqLl68+O3btwkJCXQ6neiMAAADC8Z7BACADyguLp43b15jY+PFixenTp1KdDoAAIAQQvg4RhYWFmlpadANG4DhDcYRAQCAzn799dePPvpITU3tjz/+gEYaAEB+4LNgFxcXz5o1q6qqiuh0AAADCNppAADwP44fP+7s7Ozk5JSZmamtrU10OgAA8D8mTJhw+/ZtPp9va2tbUlJCdDoAgIEC7TQAAPj/2tvbt2zZsnbtWn9//4SEBAaDQXRGAADwAaNHj759+7aKioqDg0N+fj7R6QAABgS8nwYAAAgh1NDQsGTJkps3b546dWrp0qVEpwMAAN3g8XguLi6PHz++dOmSvb090ekAAPoZPE8DAAD04sULGxubR48e/f7779BIAwAMCVwu99dff501a5aTk1NGRgbR6QAA+hm00wAAiu7u3bu2trYUCiUnJ8fa2prodAAAQFY0Gi0xMXHp0qUuLi6xsbFEpwMA6E8wfxoAQKH961//8vHxmTdv3unTp5lMJtHpAABAz5DJ5OPHj6urq69Zs6a2tjYgIIDojAAA/YMcFBREdA4AAEAADMN2797t7++/fv36U6dOUalUojMCAIDeIJFIn376KZfLDQgIEAgE//jHP4jOCADQD+B5GgBAETU2Ni5btuzq1as///zzihUriE4HAAD6asOGDWpqamvWrHn79u2JEyeUleEeD4ChDf4PAwAUTkVFhaura3l5+fXr1z/55BOi0wEAgP6xYsUKNTU1Dw8PHo8XHx9Pp9OJzggA0HswjggAQLHk5ORYWVmJRKKHDx9CIw0AMMzMmzcvIyPj1q1bn3/+OZ/PJzodAEDvQTsNAKBAEhMTZ82aNWXKlNu3bxsZGRGdDgAA9D9HR8c7d+48ffp09uzZ1dXVRKcDAOglaKcBABQChmFBQUFLliz5+uuv09PTVVVVic4IAAAGysSJE+/cucPj8T755JPy8nKi0wEA9AYJwzCicwAAgIHV0tKyZs2apKSkH3/8cd26dUSnAwAAg+HNmzefffbZ27dvr127ZmFhQXQ6AICegXYaAGCYe/36taur64sXL86fPz9z5kyi0wEAgMHD4/FcXFweP36cnp5uZ2dHdDoAgB6/io7YAAAgAElEQVSAfo8AgOEsLy/Pxsamvr7+3r170EgDACgaLpf766+/zpw508nJ6erVq0SnAwDoAWinAQCGvJqamo6OjvfXnz9/3t7e3szM7MGDB+PGjRv8xAAAgHA0Gi0pKcnT09PV1TUhIeH9Arm5uYOfFQCgW9BOAwAMeV9//fWOHTsk12AYFh4e7uHhsWzZssuXL3O5XKJyAwAAwpHJ5BMnTmzYsGHp0qURERGSm5KTk6dPn15UVERUbgCArpCDgoKIzgEAAHrvxo0b27Ztu3v3rrGx8eTJkxFCra2tq1ev/vHHHyMjI0NDQ8lkMtE5AgAAwUgk0qeffsrlcgMCAgQCwT/+8Q+E0LVr1xYuXNje3l5ZWenp6Ul0jgCA/wHjiAAAhjCRSGRubv7y5cv29nZlZeUbN25MmDBhwYIFeXl58fHxzs7ORCcIAADy5fTp02vWrPn666+XL18+e/bs1tbWjo4OEomUnZ09ffp0orMDAPwfaKcBAIawAwcObN26tb29HSGkpKTE4XBUVVWpVOqlS5fMzMyIzg4AAOTRL7/84u3tLRAIBAIBXn9SKJSPP/44MzOT6NQAAP8H2mkAgKHqzZs3JiYmzc3N4jXKyspaWlp37twZPXo0gYkBAIA8KykpsbGx4fF4bW1tkutv3rw5a9YsorICAHQC44gAAIaqjRs3ikQiyTVtbW3V1dXe3t74X4gBAAB08vr16xkzZtTX13dqpJHJ5ICAAPjzPQDyA9ppAIAh6c6dO4mJiZ3aaQghkUiUmZn5/fffE5IVAADIs5qampkzZ759+/b9yrO9vT0vLy8tLY2QxAAA74N+jwCAoaetrc3CwqK4uFjKc7Pjx49//fXXg5kVAADIOTc3t9TUVCUlpQ/OOUkmk01MTIqKimCYXADkATxPAwAMPTExMc+ePftgI41CoSCETE1NJd9bAwAAgBBKSkpKSkqaOnUq+ru2lNTe3v78+fNz584RkRoAoDN4ngYAGGKqqqpMTEwaGxslV5LJZAzDGAzGggULVqxYgU8NBAAA4IP+85//REZGJiQkkEgkyRfVSCTSqFGjSkpKaDQagekBABA8TwMADDnff/99a2ureFFZWZlEIn3yySexsbFVVVWnT5+GRhoAAEg3bdq0uLi48vLy7du3q6ioKCkpkUgkhBCGYW/evDl58iTRCQIA4HkaAGBIyc7Otre3xzCMQqGIRCIjI6Ovv/56xYoVenp6RKcGAABDUmNj488///zPf/7z5cuXeNWqoaFRVlbGYrGITg0AhTZs22lJSUlEpwAA6GcYhm3ZsqW0tJRGo9nb28+YMWPcuHFEJwXA4LGzs+v7nyQqKiru3bvXL/mA4QTDsNzc3PT09MLCQoSQp6enm5sb0UkBMLD09fVtbW2JzqJr2DBF9HkFAAAA+lliYmLfr4+JiYlEfw4AAJALixYt6nulOnCUiT4/AygxMXHx4sVEZwEA6Dc8Ho/L5SYlJXl4eGAK8OcYEokE9RgQw18f6i+K8D8IyO792qa6uprP55uYmBCYVb9zd3dHCCUnJxOdCJAL+O9Bng3ndhoAYJjhcrlEpwAAAApBU1NTU1OT6CwAUGgw3iMAAAAAAAAAyBdopwEAAAAAAACAfIF2GgAAAAAAAADIF2inAQAAAAAAAIB8gXYaAAAAAAAAAMgXaKcBABTClStXVFVVL126RHQiA+XGjRtbt269cOGCsbExiUQikUjLly+XLODk5MThcMhk8oQJEx49ekRIksHBwebm5ioqKjQazdTUdPPmzY2NjeKt4eHhZmZmDAaDxWKZmZnt3LmTz+fLeeTQ0FDS/5o4caLk7iKRKCwszNTUlEqlcrnciRMnlpaWIoQuXrwYHh7e3t4uYxoAyCGoV6FehXp1YBE9gdtAQf00HygAQN7gs/T2dK/09HQVFZWLFy8OREoDRPZ6bNeuXfPmzePz+fiiiYmJhoYGQig9PV2yWEZGhqura/8nKjNHR8fo6Oiamho+n5+YmEihUObOnSve6uzsfPDgwaqqqoaGhqSkJAqF8umnn8p55JCQkE5X1QkTJkju7ubmNm7cuJycHJFI9Pr1axcXl4KCAnxTVFSUo6NjXV2djJn013Wtd/+DwPDWu1/XkKtXFy1aJPu8xlCvDvt6tUe/B0IM25oa2mkADFdyfpfZ3Nxsa2vbL6FkrMf27t07duxYgUAgXmNiYnL27FklJSVdXV0ejydeT/j9hLOzc1tbm3gRn1S3vLwcX3Rzc5P8FPgMpK9fv5bnyCEhIWfOnOlq3/j4eBKJlJ+f31UBX19fW1tbkUgkSybQTgMDR87vmvqrXpX9vhzqVQIjD1q9Kv/tNOj3CAAA/enUqVNVVVWDdrjnz5/v3Llz9+7ddDpdcr2dnZ2fn19lZeWmTZsGLZlupaenk8lk8eKIESMQQs3NzfhiSkqK5KfQ1dVFCEl2hpHDyNIdPXp06tSpFhYWXRUICgrKy8uLioqSJRoACgvqVSmgXu1kONWr0E4DAAx/d+7cMTAwIJFIR44cQQjFxMSwWCwmk5mWlvbZZ5+pqKjo6enFx8fjhQ8dOkSn07W0tNauXaujo0On0+3s7O7fv49v9fX1pVKp2tra+OL69etZLBaJRHr37h1CyM/PLyAgoKSkhEQimZqaIoSuXr2qoqKyZ8+eAfpohw4dwjDMxcXl/U2hoaFjx449efLkjRs3PrgvhmERERHjx4+n0Whqamrz589/8uQJvkn6KUIItbe379q1y8DAgMFgTJo0CX9E01OVlZUMBmP06NEf3FpcXMzlcg0NDYdQZElCoTAnJ8fS0lJKGTU1NUdHx6ioKAzDepEMAASCevWD+0K92u+RJSlcvUrkw7yBhOT7CT4AoNd612vr1atXCKHDhw/ji9u3b0cI3bx5s76+vqqqysHBgcViCYVCfKu3tzeLxSoqKmppaSksLLS2tuZwOOIuGV9++eXIkSPFkQ8cOIAQqq6uxhcXLlxoYmIi3pqens7hcIKDg3vxSWWpx4yNjc3NzTutNDExefnyJYZh9+7dU1JSMjIyamxsxN7rn7Nr1y4qlXrmzBkej5efnz916tQRI0a8efMG3yr9FG3atIlGo50/f76urm7btm1KSkoPHz7s0adramricDi+vr6d1guFwoqKisOHD9NoNCldX+QkckhIiJ6eHpfLpVAoRkZGrq6uDx48wDe9fPkSIWRpaTljxgxtbW0ajWZmZnbkyJGOjg7JmFu3bkUI5ebmdnv0/rquQb9H8L7e/bqGXL0qYz83qFeJjTxo9ar893sctjU1tNMAGK76sZ0m7lsfHR2NEHr+/Dm+6O3traqqKt734cOHCKHdu3fjiz26n+iLbuuxxsZGEok0b968TuvF9xMYhgUEBCCEvv32W+x/7yeam5vZbLanp6d4rwcPHiCExLc+Uk6RQCBgMpnifZubm2k02rp163r06bZv3z527FjxO/piI0eORAhpaGj8+OOP4tsXuY1cXl7+6NGjhoaG1tbW7OzsKVOmMBiMx48fYxhWUFCAEPr000/v3r1bU1PD4/G2bNmCEIqLi5OM+a9//QshdPr06W6PDu00MHD6sZ0mz/WqLPflUK8SHnnQ6lX5b6dBv0cAAEBUKhUhJBKJPrjVysqKyWSK+67Ij6qqKgzDmEymlDKhoaHjxo2Ljo6+c+eO5PrCwsLGxkYrKyvxGmtrayqVKu6J1InkKXr69Glzc7N4oGQGg6Gtrd2j85OSkpKUlHTt2jUOh9Np06tXr6qqqs6dO/fzzz9PmTKlpy+lDHJkfX39KVOmsNlsKpVqY2MTGxsrEAjwey8ajYYQmjBhgp2dnbq6uqqq6u7du1VVVY8fPy4ZFv/63r5926NkAJB/UK8iqFd7FRnqVTFopwEAQPdoNFp1dTXRWXTW0tKC/r5udYVOp8fGxpJIpNWrVwsEAvF6Ho+HEGKz2ZKFuVxuQ0NDt8dtampCCO3YsUM8uU1ZWZmMr4AjhBISEvbt25eVlWVkZPT+VgqFoqmp6eTklJCQUFhYGBYWJmNYAiOLWVhYkMnkZ8+eIYR0dHQQQvgLNjgqlWpoaFhSUiK5C4PBQH9/lQAoFKhXJUG92hVFrlehnQYAAN0QiUQ8Hk9PT4/oRDrDL0Xdzulpa2vr7+9fXFwsOSkNl8tFCHW6e5DxY2pqaiKEIiMjJbtnZGdny5Lz4cOH4+LiMjMzR40aJb2kqakpmUwuLCyUJaycRO7o6Ojo6MDv8Nhs9pgxY4qKiiQLtLW1qaqqSq4RCoXo768SAMUB9WonUK92RZHrVWinAQBAN7KysjAMs7GxwReVlZW76skzyLS0tEgkUn19fbclQ0JCzMzMcnNzxWsmTpzIZrP/+OMP8Zr79+8LhcJp06Z1G01fX59Op+fl5fUoWwzDAgMDCwoKUlNTO/29GSFUU1OzdOlSyTXFxcXt7e36+vpyGxkhNGfOHMlF/KV/W1tbfNHDwyM3N/fFixf4YnNzc1lZWafhpPGvD3/HAwDFAfVqJ1CvikG9KgbtNAAA+ICOjo66urq2trb8/Hw/Pz8DA4NVq1bhm0xNTWtra1NTU0UiUXV1dVlZmeSO6urqr1+/Li0tbWhoEIlEGRkZAzd+NJPJNDY2rqio6LYk3ktHcr4aOp0eEBCQkpISFxfH5/MLCgp8fHx0dHS8vb1lifbVV1/Fx8fHxMTw+fz29vaKioq//voLIeTp6Tly5MhHjx69v1dRUdH+/ftPnDhBoVBIEg4ePIgQYrFY169fz8zM5PP5IpEoNzd35cqVLBbL398f310OIyOEKisrExISeDyeSCTKzs728vIyMDDw8fHBt/r7+xsaGq5ataq8vLympiYwMFAgEOBvvYvhX5+UuYAAGDagXpUeDepVvADUq2LQTgMADH9HjhyxtrZGCAUGBrq6usbExERGRiKEJk2a9OLFixMnTuCDd82dO7e4uBjfpaWlxcLCgsFgODg4jB079tatW+LXFdatWzdz5swlS5aMGzcuJCQE71lha2uLD33m4+OjpaVlbm7++eef19bWDvRHc3Z2LiwsFL8g8csvv5iampaUlFhbW3/33XeSJW1sbMRXUNwPP/wQFhYWHBw8YsQIR0dHIyOjrKwsFouFEOr2FEVFRW3cuDE8PFxDQ0NHR8fPz6+urg4hJBQKq6qq0tLS3k8VkzqVDZ1Ot7e39/Ly0tXV5XA47u7uRkZGOTk54rfq5TAyQmju3Lk7duzQ09NjMpmLFy+2t7fPycnR0NDAt6qpqd2+fVtPT8/S0lJXV/fBgweXL1/uNPPPw4cPdXV1J02aJP1AAMgbqFcR1KtQrw60gRxMkkgIxuUHYJgahFHFvb291dXVB/QQspClHisuLlZWVu7drDUDob293cHB4dSpUxBZFu/evaPT6QcPHpSlcH9d12BcfvC+Qbhrkod6VcZx2KFelefI3ZK9XoVx+QEAYEjq9iVyOWFqahocHBwcHNzY2Eh0Lqi9vT01NbWhocHT0xMiyyIoKMjS0tLX13fwDw3A4IN6tReGYu0H9Wp/gXaaXLC2tiaTyZ0e2oodPHgQf6v12LFjg5xYHwUHB5ubm6uoqNBoNFNT082bN3dV5Xl5eXE4HBKJ1NM3aBFCLS0tZmZmO3bskH2XP//809PTc/To0TQabcSIEZMnTw4NDe3pcftX//4Gnj59+t13302YMIHD4SgrK6uqqo4dO9bZ2VnGkaP6QsqXfuHCBWNjY8nO6FQqVUtLa8aMGQcOHMB7d4Be2Lp1q7u7u6enpywvvg+orKysCxcuZGRkSJ96SEEidysiIiIvL+/KlSsUCmWQDy2f5PaSgaBSVTxQr8pn5G4Nt3qV6Ad6AwUNtX6Ps2fPnjx5cldb8Y7LR48eHcyU+s7R0TE6OrqmpobP5ycmJlIolLlz53ZVOD4+HiGUm5vb06PgXcO3b98uY/n8/Hwmk7lhw4aXL18KBIKnT59u3rx59uzZPT1uv+uv38DJkycpFMonn3xy9erVurq6lpaWkpKShIQEOzu7n376qV9T/oBuv3QTExNVVVUMw/AXym/durVq1SoSiaSjo4OP6dStge61tXXrVnzuUSMjo+Tk5IE7ULd6VI9du3YtMDBwQPMB/Sg1NTUsLKytrU32Xfrruia3/R7l85KBKUClig38XZOc1Ks97ecG9erQ0tN6Vf77PcpjTd0vhmI7zdLSsqutQ7Sd5uzsLPm/ZfHixQih8vLyDxbu3UX37t27Tk5OPbrorlixYtSoUZJrWltbv/jiix4ddyD0y28gOzubTCbPmjVLJBJ12nT16tXDhw/3Q6JSdfuli28pJCUnJyspKWlpafF4vG4PIbd3mf1uyNVjYEAN+3aafF4yFKFSxRSmtpH/+3IwmOT/9wD9HuXIMHlEKyE9PV1yvNoRI0YghJqbmz9YmEQi9TS+QCD4/vvvo6KierRXTU1NfX295IBRVCr10qVLPT36QOj7byA0NLS9vX3v3r3KysqdNs2ZM+fbb7/tY/xu9ehLF1u0aNGqVauqqqqGXOdeAEB/kc9LBlSqAACiKHQ77bfffvvoo4+YTKaKioqFhQWfz0cItbe379q1y8DAgMFgTJo0Cf+746FDh+h0upaW1tq1a3V0dOh0up2d3f3798Whbt++bW5urqqqSqfTLSwsrl27hhDav38/k8nkcDhVVVUBAQG6urpPnz79YEnc8+fPzczMWCwWPmTtnTt3usr8g0nK4syZM1ZWVnQ6ncViGRkZhYSEIIQwDIuIiBg/fjyNRlNTU5s/f/6TJ0/w8jExMSwWi8lkpqWlffbZZyoqKnp6evhfMRFC48ePJ5FISkpK06ZNw68Zmzdvxj/av//97/ePXllZyWAwRo8ejS9iGHbgwIFx48bRaDRVVdXvv/9exk8htn379vXr12tqanZaf/XqVSkzq1hbWzc1Nc2aNevu3bsfLDB0fwNCofDmzZsaGhofffSR9FNH1JcuBT6LTkZGRrclAQCDAy4ZUKkCAIhE5MO8gYS6e4Lf2NiooqISHh4uEAjevHmzYMGC6upqDMM2bdpEo9HOnz9fV1e3bds2JSUlvHu3t7c3i8UqKipqaWkpLCy0trbmcDjijgfJyclBQUG1tbU1NTU2NjYaGhr4+u3btyOENmzYcPjw4QULFvz3v//tquTs2bONjY1fvnwpEokeP348ffp0Op3+7NkzfGunPm9dJSkdPmvH3r17a2pqamtrf/rppy+//BLDsF27dlGp1DNnzvB4vPz8/KlTp44YMeLNmzeSH+HmzZv19fVVVVUODg4sFksoFGIY1tbWZmRkZGBgINklY+PGjZGRke8fvampicPh+Pr6itds376dRCL985//rKura25ujo6ORj3pxHLnzh0XFxcMw6qrq9H/dmJJT0/ncDjBwcEf3LG5udnKygr//Zubm4eHh9fU1EgWGLq/gWfPniGEbGxsuj17RH3pWBdddDAMw/9Qoq+v323ycttrq991W48BhdJfvwcZ/wfBJQPDMAWpVDGFqW3kv58bGEzy/3sYtvc63dY4jx8/Rgilp6dLrhQIBEwm09PTE19sbm6m0Wjr1q3DMMzb21uyHnz48CFCaPfu3e9HDgsLQwhVVVVhf1fNAoHggzlIluw0hkR+fj5CaNOmTfii5D26lCSlEAqFXC535syZ4jVtbW1RUVHNzc1sNlscDcOwBw8eIITEV6xOHwG/ND5//hxfxC/kSUlJ+GJTU5OBgUF9ff37CWzfvn3s2LF8Pl+cNpPJ/PTTT8UFevSyAd7WqqiowD500e2WUCj88ccfzczM8NaalpZWVlYWvmlI/wb++OMPhNA//vEP6R+fqC8d19UtBYZhJBKJy+VKTx6DdhpQVIPZToNLBk5BKlVMYWob+b8vB4NJ/n8PnTtbKw5jY2MtLa1ly5Zt2LBh1apVRkZGCKGnT582NzeLJ1NnMBja2trirguSrKysmEzmBzfhrxjJMkmIlJIWFhaqqqr4nXonsicpKT8/n8fjzZkzR7yGTCZv2LDhjz/+aGxsFD9fQghZW1tTqVTJHn2S8PGaRCIRvujl5RUUFBQVFeXu7o4QiouLmz9/voqKSqe9UlJSkpKSrl+/zuFw8DXPnz9vbm6ePXu29LS7sm3btm+++UZXV7d3u1MoFF9fX19f3/v37+/bty81NdXd3f3p06dqampD+jfAZrORDO8tFBYWEvKlS9fU1IRh2PtxuoIffdiLjIxMTk4mOgugcOCSgVOoSlURapucnBykMJcP0K2cnBwbGxuis5BGcd9PYzAYmZmZH3/88Z49e4yNjT09PQUCQVNTE0Jox44d4qlIysrKuqqgaTQa/mc5hNDly5dnzJihqalJo9E2b94s5biyl6RQKOJKXFKPkhTD+z9wudxO63k8Hvr7UiTG5XIbGhqkB8Sx2exvvvnm3r17+N8Ojx49+v7EggkJCfv27cvKysIbw7iKigqE0PvvCcjizp07BQUFXl5evdi3k+nTp//yyy8+Pj7V1dW3bt1CPTy98vYbMDIywrtKSv/URH3p0uFpix9yAgAIBJcMHFSqAAACKe7zNITQhAkTLl26VF1dHRERsW/fvgkTJuDzpkdGRvr5+UnfVyQS8Xg8PT09hFB5ebmbm9uCBQv+9a9/jRo16vDhw13dfMtesq2trba21sDA4P1N+IVKliQljRo1CiH07t27Tuvxy3Cna4n4o8nC19c3KioqMjLSx8dHX1/fxMREcuvhw4evXbuWmZnZ6QJGp9MRQq2trbJ/BLFTp07dvHlTSel//sqwZ8+ePXv2PHz4UPIvmh+0cOHCxMREyZG7li9ffvToUbwxJvvplc/fwJw5c9LS0u7evWtvb99pU21t7ebNm0+ePEnUly7d1atXEUKfffaZjOWH/d99EUIkEmnjxo34MNwA9GKEw16DSwaORqMpTqWqCLUN/iRNES4fQBby/2RVcZ+nvX79uqioCCGkqam5d+/eqVOnFhUV6evr0+n0vLy8bnfHX2fCn5YWFBSIRKJ169YZGxvT6XQpl1LZS966daujo2Pq1Knvb5I9SUlGRkbq6urXr1/vtH7ixIlsNhvvgo+7f/++UCicNm2ajJH19PQWL158/vz5nTt3SjYbMAwLDAwsKChITU19/9IyceJEJSWl3377rUefAhcbGyvZeVfyZYNuG2kIodbWVvyrF3v69ClCaNKkSagnp1c+fwNBQUE0Gs3f318gEHTa9PjxY7x1StSXLsWbN28iIyP19PRWr14t+14AgAEClwwxqFQBAERR6Hba2rVrnzx5IhQKc3Nzy8rKbGxs6HT6V199FR8fHxMTw+fz29vbKyoq/vrrL3yXjo6Ourq6tra2/Px8Pz8/AwMDfNBb/InHjRs3WlpaiouLu+qP3m1JoVBYX1/f1tb26NEjX19fQ0NDPH4n0pPsCo1G27Zt2++//+7r61tZWdnR0dHQ0FBUVESn0wMCAlJSUuLi4vh8fkFBgY+Pj46Ojre3t+wnMyAgoK2tra6ubtasWeKVRUVF+/fvP3HiBIVCIUk4ePAgQkhTU3PhwoXnz58/deoUn8/Pz88/fvy47EeULiMjQ8q4/AghNze3pKQkHo9XX1+flpa2ZcsWV1dXvJ021H8DlpaWZ8+effz4sYODw5UrV+rr60Ui0cuXL0+cOLFmzRr8dTiivnQxDMMaGxs7Ojrwe6bExER7e3symZyamir7qxQAgIEDlwwxqFQBAIQZ2GFKiIO6G7motLTUzs5OTU2NTCaPGjVq+/bt+JC4ra2tgYGBBgYGysrK+IWhsLAQwzBvb28KhaKrq6usrKyiojJ//vySkhJxtMDAQHV1dS6X6+7ufuTIEYSQiYnJt99+y2AwEEL6+vpnzpyRUrK8vDw2NnbmzJlaWlrKysoaGhpLliwpKyvDd/nnP/85cuRIhBCLxVqwYIGUJLt15MgRCwsLOp1Op9OnTJkSHR2NYVhHR8eBAwfGjBlDoVDU1NTc3NyePn2Kl4+OjmYymQihMWPGlJSUHD9+HK/xDQ0NxePF42bOnHny5EnJNQUFBR/8yR04cAAv0NDQ4OXlpaGhwWazP/744127diGE9PT0/vzzT1k+i9j7g3dduXKFw+GEhoZ+sPz169c9PDxMTExoNBqVSh03blxQUFBLS4u4wDD4DZSXl2/atMnCwoLNZpPJZC6XO2XKlDVr1ty9excvQMiXfvHixUmTJjGZTCqVivdBwsci++ijj4KDgzvNjiAFjPcIFFN//R5k/x8Elwyx4V2pYgpT28j/+H5gMMn/74GEYVjXjbghjEQiJSYm9mNP67Vr1yYnJ9fU1PRXQDDkwG9ATiQlJXl4eAzXuktSv9djYEjrr9+D4vwPArJTkNoG3k8DkuT/96C4/R57QZZh1sHwBr8BAAAAAAAwCKCdNkw8efKE1DV8HMuhYjh9FgAGzY0bN7Zu3XrhwgVjY2P8P8vy5cslCzg5OXE4HDKZPGHChEePHhGSZHBwsLm5uYqKCo1GMzU13bx5c2Njo3hreHi4mZkZg8FgsVhmZmY7d+7ER4cnNnJoaGinWkg8daFYR0dHZGSknZ2d7FldvHgxPDwc/vTTd3DJAANnSNSruF7UQgRGhnpVVgT3uxwwqF97Wm/duhWfldLIyCg5Obm/woIhBH4D8gPeT3vfrl275s2bx+fz8UUTExMNDQ2EUHp6umSxjIwMV1fX/k9UZo6OjtHR0TU1NXw+PzExkUKhzJ07V7zV2dn54MGDVVVVDQ0NSUlJFArl008/JTxySEhIp+vmhAkTJAs8e/YMH7F98uTJPcoqKirK0dGxrq5Oxkz667qmOP+DgOz6965JbvXofaShUq9ifaiFiIosJ/Wq/L+fNmxragWpcQBQQINwl9nc3Gxra0t4KBnrsb17944dO1YgEIjXmJiYnD17VklJSVdXl8fjidcTfj/h7N16KjgAACAASURBVOyMj9iEw1+GKS8vxxfd3NwkPwX+5sDr16+JjRwSEiIeBOh9eXl5CxYsiIuLs7S0fP9+QnpWGIb5+vra2tqKRCJZMoF2Ghg4A33XJCeVquz35UOoXu1jLURIZDmpV+W/nQb9HgEAoLNTp05VVVXJW6gPev78+c6dO3fv3o1PBCxmZ2fn5+dXWVm5adOmgTt6T6Wnp5PJZPHiiBEjEEL4FPMIoZSUFMlPoaurixCSsSPNwEWWbvLkyRcuXPjyyy9pNFpPs0IIBQUF5eXlRUVF9T0TAOTZEKpU0VCrV/tYCxESeUCPO5zqVWinAQCGJwzDIiIixo8fT6PR1NTU5s+f/+TJE3yTr68vlUrV1tbGF9evX89isUgk0rt37xBCfn5+AQEBJSUlJBLJ1NT00KFDdDpdS0tr7dq1Ojo6dDrdzs5OPPFdj0IhhK5evSp9cr+eOnToEIZhLi4u728KDQ0dO3bsyZMnb9y40dNTFBMTw2KxmExmWlraZ599pqKioqenFx8fL963vb19165dBgYGDAZj0qRJ+COanqqsrGQwGKNHj/7g1uLiYi6Xa2hoKFeR++L9rNTU1BwdHaOiojAYfRHIPQWpVNEQr1elk143ymfknh53WNWrxD3KG1gI+j0CMEzJ2Gtr165dVCr1zJkzPB4vPz9/6tSpI0aMePPmDb71yy+/HDlypLjwgQMHEELV1dX44sKFC01MTMRbvb29WSxWUVFRS0tLYWGhtbU1h8MR97LoUaj09HQOhxMcHCzLJ5WlHjM2NjY3N++00sTE5OXLlxiG3bt3T0lJycjIqLGxEXuvf470U7R9+3aE0M2bN+vr66uqqhwcHFgsllAoxLdu2rSJRqOdP3++rq5u27ZtSkpKDx8+lOVDiTU1NXE4HF9f307rhUJhRUXF4cOHaTSalI4xgxY5JCRET0+Py+VSKBQjIyNXV9cHDx68X2z69Onv98+RJautW7cihHJzc7vNpL+ua9DvEbxPll/XMKhUZeznNkTr1V7XQoMfWU7qVej3CAAABBAIBBEREQsWLFi2bJmqqqqFhcWxY8fevXt3/Pjx3gVUVlbG/z5qbm4eExPT0NAQGxvbizjOzs58Pn/nzp29S6OTpqamly9fmpiYdFXA1tZ248aNpaWlW7Zs6bRJxlNkZ2enoqKiqanp6enZ1NRUXl6OEGppaYmJiXFzc1u4cCGXy92xYweFQunpCQkLC9PR0QkNDe20Xl9fX09PLygoaP/+/R4eHj2KORCRV65cefHixVevXjU2NsbHx5eXlzs6OhYWFvZXVmPGjEEIdTWdMQByQkEqVTTE61XpuqqFBj8y1KsygnYaAGAYKiwsbGxstLKyEq+xtramUqnirjV9YWVlxWQyxV1ZCFRVVYVhGJPJlFImNDR03Lhx0dHRd+7ckVzf01OEj3cqEokQQk+fPm1ubhYPo8xgMLS1tXt0QlJSUpKSkq5du8bhcDptevXqVVVV1blz537++ecpU6b09EWUfo+sr68/ZcoUNptNpVJtbGxiY2MFAkF0dHR/ZYV/fW/fvu1RQAAGmYJUqmgo16vSSamFBj8y1KsygnYaAGAY4vF4CCE2my25ksvlNjQ09Et8Go1WXV3dL6H6oqWlBU9GShk6nR4bG0sikVavXi0QCMTr+3KKmpqaEEI7duwQT31TVlYm++vjCQkJ+/bty8rKMjIyen8rhULR1NR0cnJKSEgoLCwMCwuTMeyARhazsLAgk8nPnj3rr6wYDAb6+6sEQG4pSKWKhmy9Kp30WojwyFCvdgXaaQCAYYjL5SKEOl0aeTyenp5e34OLRKL+CtVH+KWo2zk9bW1t/f39i4uLJaes6csp0tTURAhFRkZKdqPPzs6WJefDhw/HxcVlZmaOGjVKeklTU1MymSx7T5iBiyypo6Ojo6ND+j1cj7ISCoXo768SALmlIJUqGpr1qnSy141ERYZ6tSvQTgMADEMTJ05ks9l//PGHeM39+/eFQuG0adPwRWVlZbyrSS9kZWVhGGZjY9P3UH2kpaVFIpHq6+u7LRkSEmJmZpabmyte0+0pkkJfX59Op+fl5fUoWwzDAgMDCwoKUlNTO/29GSFUU1OzdOlSyTXFxcXt7e36+voERkYIzZkzR3IRf63f1ta2j1mJ4V/fyJEjZUkGAKIoSKWKhlq9Kp2MtdDgR4Z6VUbQTgMADEN0Oj0gICAlJSUuLo7P5xcUFPj4+Ojo6Hh7e+MFTE1Na2trU1NTRSJRdXV1WVmZ5O7q6uqvX78uLS1taGjAbxc6Ojrq6ura2try8/P9/PwMDAxWrVrVi1AZGRn9OIQ0k8k0NjauqKiQ5YTExsZKzjnT7SmSHu2rr76Kj4+PiYnh8/nt7e0VFRV//fUXQsjT03PkyJGPHj16f6+ioqL9+/efOHGCQqGQJBw8eBAhxGKxrl+/npmZyefzRSJRbm7uypUrWSyWv78/vjshkRFClZWVCQkJPB5PJBJlZ2d7eXkZGBj4+Ph0e5akZyWGf30WFhbdBgSAQApSqaKhVq9K120tRFRkqFdlNfBDShIDwbj8AAxTMo4q3tHRceDAgTFjxlAoFDU1NTc3t6dPn4q31tTUzJw5k06njx49+rvvvvv+++8RQqampvjA0I8ePTI0NGQwGB9//PGbN2+8vb0pFIqurq6ysrKKisr8+fNLSkp6F+rKlSscDic0NFSWTypLPebr60uhUJqbm/HFlJQUfJiyESNGfPvtt50Kf//995LjR0s5RdHR0fh72GPGjCkpKTl+/LiKigpCyNDQ8NmzZ/+PvTsPaOLM+wD+hCMEwn2oyCECKqJ42wre6xarLAgigkdbdWURbRGlVbFaERDFWmFRaFdrqRWVQymgiAelvGoFqosgYq2AIodWBOUSkJDM+8fsZlPEEJQwSfh+/jIzk2e+MwwhP5+Z56Eo6uXLl5s3bzY3N1dRUTEyMnJ3dy8uLqYoys3NjRDyxRdfvBr1dUNvffnll/QGLi4uQ4cO1dTUVFNTs7Ky8vLyKioqEr6dkZYpigoICLCysuJyuSoqKqampt7e3o8ePRKuzcnJmTp1qrGxMb3HQYMGOTg4/N///Z8kqWhOTk4mJiYCgaDLvYvqrb9rGJcfXiXJ1aUAH6oSjsMuR5+r1Nt9CjHVsox8rsr+uPwK+0ndW3/PAEDW9P23TB8fH319/b7cI02Sz7GSkhIVFZU3m2dMGvh8/vTp048cOYKWJVFbW8vhcPbt2yfJxqjTQHr6+FsTUx+qEn4vx+eqLLfcLck/V2W/TsN9jwAA3ev2mXKmWFtbBwcHBwcHNzc3M52F8Pn8lJSUpqYmLy8vtCyJoKCgcePG+fn59f2uAZglsx+qBJ+rMtyyJBTpcxV1GgCAfAsMDPTw8PDy8pLkwXepys7OPn36dEZGhviph/pJy93av39/QUHBuXPnVFVV+3jXACAePldls+VuKdjnKuo0AABxtm7dGhsb29DQMHTo0FOnTjEdp2u7du3y8/PbvXs3szHmzJlz/PjxQYMGoeVupaamvnz5Mjs7W09Pr493DcAsufhQJfhclcmWxVO8z1UVpgMAAMi0sLCwN5sQuY85Ojo6OjoynQIktWDBggULFjCdAoAB8vKhSvC5Km8U73MV/WkAAAAAAACyBXUaAAAAAACAbEGdBgAAAAAAIFtQpwEAAAAAAMgW1GkAAAAAAAAyhumJtqWF6fMKAADQyxISEt7+72NCQgLTxwEAIBMWLVr09h+q0qOw4/Lj7xCAPIqNjb1y5UpISIiJiQnTWQBkjoODQ680gj+RIFU8Hs/b23vp0qUY1B5knJmZGdMRxGFR6HoCAJnR3t4+d+7chw8f5ubmDhgwgOk4AADQY2fPnnVxcamoqDA1NWU6C4Acw/NpACBD2Gz2qVOnlJWV3d3dX758yXQcAADosZSUlHfeeQdFGsBbQp0GALLFwMAgLS3t9u3b//jHP5jOAgAAPcPn88+cOePm5sZ0EAC5hzoNAGTOyJEj4+PjT5w4sXv3bqazAABAD/zyyy81NTWurq5MBwGQe6jTAEAWzZ07d//+/Z9//nl8fDzTWQAAQFIpKSkjR44cMWIE00EA5J7CjvcIAPLuk08++f3331etWmVpafnOO+8wHQcAALqXmprq5eXFdAoARYDxHgFAdvH5fFdX13//+995eXkyPnguAAAUFBSMHz/+119/nTx5MtNZAOQe7nsEANmlrKx84sQJQ0PDBQsWvHjxguk4AAAgTkpKiomJyaRJk5gOAqAIUKcBgEzT0tJKS0urrq729PTk8/lMxwEAgNdKSUlxdXVlsVhMBwFQBKjTAEDWWVhYJCcnZ2Zmbtu2jeksAADQtfLy8sLCQozID9BbUKcBgByYOnXq0aNHw8PDDx06xHQWAADoQnJysq6u7owZM5gOAqAgMN4jAMgHT0/PoqKijz/+eNiwYbNnz2Y6DgAA/ElKSoqzs7OqqirTQQAUBMZ7BAC5QVHUsmXLLly4kJubO2zYMKbjAADAf9TU1AwePDgxMXHhwoVMZwFQELjvEQDkBovFOnLkyLBhw5ydnZ8/f850HAAA+I+0tDQ2mz137lymgwAoDtRpACBP1NXVf/zxx5aWFjc3t/b2dqbjAAAAIYSkpKQ4OjpyuVymgwAoDtRpACBnjI2N09LS/v3vf69du5bpLAAAQJqbm3/66SdXV1emgwAoFNRpACB/xo0bl5CQ8P3330dGRjKdBQCgv7t48SKPx/vb3/7GdBAAhYI6DQDk0vz588PCwgICAtLS0pjOAgDQr507d+7dd981NDRkOgiAQkGdBgDyatOmTd7e3suXL7916xbTWQAA+imKos6fPz9v3jymgwAoGozLDwByjMfjvf/++2VlZXl5eQMHDmQ6DgBAv3Pz5s0JEybk5+ePHz+e6SwACgX9aQAgx1RVVZOSktTU1P72t7+1tLQwHQcAoN9JT083NjYeN24c00EAFA3qNACQb/r6+mlpaWVlZStWrMANAgAAfezcuXPz589nsVhMBwFQNKjTAEDujRgxIiUlJTU1NTg4mOksAAD9yLNnz3799df58+czHQRAAaFOAwBFMGPGjK+//nrnzp3Hjx9nOgsAQH+RkZGhpKQ0Z84cpoMAKCAVpgMAAPSOVatW3b59e/Xq1ZaWlvb29kzHAQBQfOfOnZsxY4aOjg7TQQAUEPrTAEBx7Nu3z9HR0cXF5f79+0xnAQBQcHw+/8KFCxiRH0BKMC4/ACiU5ubmadOm8Xi8a9eu4b94AQCk59q1a1OnTv3tt99sbGyYzgKggNCfBgAKRVNTMz09vaGhwcvLi8/nMx0HAEBhnTt3bujQoSjSAKQEdRoAKBoTE5PU1NTLly9/9tlnTGcBAFBY6enpTk5OTKcAUFio0wBAAU2cOPHo0aORkZFff/0101kAABTQ48ePCwsLMSI/gPSgTgMAxbRo0aIdO3asX78+MzOT6SwAAIomPT2dw+HMnDmT6SAACgvjiACAwqIo6sMPP0xLS7t27dqoUaOYjgMAoDgWLlzI4/HOnDnDdBAAhYX+NABQWCwW6/Dhw6NGjXJ2dn769CnTcQAAFER7e3tmZiZuegSQKtRpAKDIOBxOWlqakpKSu7v7y5cvRVf98ssvpaWlTAUDAJBfV65caWpqwsxpAFKFOg0AFJyhoWFaWtqtW7fWrFkjXHjs2LHZs2d/++23DAYDAJBT586dGzVqlIWFBdNBABQZ6jQAUHy2trbx8fFxcXF79+6lKGrbtm0fffQRj8f77rvvOjo6mE4HACBn0tPTcdMjgLRhHBEA6C/++c9/bty4cfr06VeuXBEIBPRCfNsAAOiR+/fvW1lZ/fzzz7NmzWI6C4AiQ38aAPQXixcvNjEx+eWXX4RFmoqKCm59BADokYsXL3K5XHt7e6aDACg49KcBQL9w69at999/v7a2lsfjiS5XUVF59OiRkZERU8EAAOSLu7t7e3s7RuQHkDb0pwGA4ktJSXn33XefPn3aqUijnThxou8jAQDIIz6fn52d/d577zEdBEDxoT8NABRcUVHR5MmT29vbu/y4Y7FYI0eOLC4u7vtgAAByJzc3197e/rfffrOxsWE6C4CCQ38aACg4Ozu727dvz507lxCipNT5Q4+iqDt37uTn5zMRDQBAzly8eNHU1BRFGkAfQJ0GAIrP2to6IyPj0qVLFhYWysrKndaqqqrGxsYyEgwAQL5cunTJ0dGR6RQA/QLqNADoL/7617/+9ttvX331lYaGBpvNFi7n8Xg//PBDW1sbg9kAAGRfU1NTXl4eHk4D6Buo0wCgH2Gz2evXr793756HhweLxRL2rTU3N6elpTGbDQBAxmVlZfH5/L/85S9MBwHoF1CnAUC/Y2JiEhcXl5WVNWzYMPqJNRaLdfjwYaZzAQDItEuXLo0bN27AgAFMBwHoF1CnAUA/NWvWrKKioq+++orL5fL5/KysrMrKSqZDAQDILjycBtCXMC6/3PPw8GA6AoB8a2tru337dnl5+ahRo0aOHMl0HACQrqSkJKYjyKWHDx9aWFhkZmbOmTOH6SwA/QL60+TeqVOnqqqqmE4BIMc4HM6kSZPmzJnT1NTEdJa+k5ubm5uby3QKqauqqjp16hTTKUBW4Hp4G1lZWRwOx8HBgekgAP0F+tPkHovFSkhIWLx4MdNBAOSeQCCgKOrVgfsVEt0Vr/AdC4mJiZ6envhLBzRcD2/jww8/rK6u/umnn5gOAtBfoD8NAOA/lJSU+kmRBgDQUz///PPs2bOZTgHQj6BOAwAAAABxfv/996qqKozID9CXUKcBAAAAgDhZWVmampqTJ09mOghAP4I6DQAAAADE+fnnn2fMmKGqqsp0EIB+BHUaAAAAALwWRVGXL1/Gw2kAfQx1GgAASOrcuXM6OjpnzpxhOoi0ZGZmBgYGnj592tLSksVisVisDz74QHQDR0dHLS0tZWXlUaNG5efnMxIyODjY1tZWW1tbTU3N2tp606ZNzc3NwrXh4eE2Njbq6upcLtfGxmb79u2NjY2MtxwaGsr6s9GjR3faRiAQREREvDrsu5hUaWlp4eHhfD5fwhjwZoqKip48eYI6DaCPoU4DAABJKfaA5jt27IiKitq6dau7u/v9+/etrKwMDAzi4uLS09OF21y8eDEpKcnZ2bm4uHjChAmM5MzKyvr444/Ly8tra2vDwsIiIyPpWRZoV65c8fb2rqioePLkSUhISHh4+KJFixhvuVslJSUzZszYuHFjS0uL5KlcXFw4HM6cOXPq6+t7Kwm8KisrS1dXd9y4cUwHAehfUKcBAICknJycGhoanJ2dpb2j1tbWPp5Od8+ePfHx8YmJiVpaWsKFUVFRSkpKPj4+DQ0NfRlGPE1NTR8fH319fS0trcWLF7u5uZ0/f76yspJey2az161bZ2RkpKmp6eHh4erqeunSpcePHzPbMiHk2LFjlIjbt28LVxUWFm7ZssXX17fLSkB8qvXr148dO3b+/PkdHR0SJoGeokfkx7QlAH0MdRoAAMicI0eO1NTU9NnuSktLt2/fvnPnTg6HI7rcwcHB39+/urr6008/7bMw3Tp79qzoN2ZDQ0NCiLAbKjk5WfQoTExMCCGity8y0rJ4Y8eOPX369LJly9TU1HqaihASFBRUUFAQGRn59kngVXw+Hw+nATACdRoAAEjk6tWr5ubmLBbr4MGDhJCYmBgul6uhoZGamjpv3jxtbW1TU9OTJ0/SG0dFRXE4nAEDBqxZs8bY2JjD4Tg4OOTl5dFr/fz82Gz2oEGD6Jfr1q3jcrksFqu2tpYQ4u/vHxAQUFZWxmKxrK2tCSHnz5/X1tbetWuXlA4tKiqKoigXF5dXV4WGhg4fPvzbb7/NzMzs8r0URe3fv3/kyJFqamp6enqurq53796lV4k/RYQQPp//xRdfmJubq6urjxkzJiEh4Q3CV1dXq6urDx06tMu1JSUlurq6Q4YMkamW38arqfT09GbOnBkZGanY9+UypaCgoL6+ftasWUwHAeh3UKcBAIBEpk2bdu3aNeHLtWvXbtiwobW1VUtLKyEhoayszNLS0tvbm8fjEUL8/PxWrFjR0tKyfv368vLy/Pz8jo6O9957j75dLSoqavHixcKmoqOjd+7cKXwZGRnp7OxsZWVFUVRpaSkhhB4oQiAQSOnQ0tPTR4wYoaGh8eoqdXX177//XklJydvb+8WLF69uEBQUFBgY+Pnnn9fU1Fy+fLmysnL69OlPnjwh3Z0iQsiWLVv27t0bERHx+PFjZ2fnpUuX3rhxo0fJW1pasrKyvL292Wy26HIej1ddXX3w4MHMzMwDBw50WstIy4GBgXp6emw2e+jQoa6urtevX+9pJDGpxo8fX11dXVhY+AZtgnj/93//p6+vP2rUKKaDAPQ7qNMAAOCtODg4aGtrGxkZeXl5vXjxoqKiQrhKRUWF7miytbWNiYlpamqKjY19g104OTk1NjZu376991L/z4sXLx48eGBlZfW6Dezt7Tds2FBeXr5ly5ZOq1pbW/fv379w4cLly5fr6OjY2dl98803tbW1hw4dEt2sy1PU1tYWExPj5ubm7u6uq6u7bds2VVXVnp6fsLAwY2Pj0NDQTsvNzMxMTU2DgoL27t3r6enZozal0fJHH32UlpZWWVnZ3Nx88uTJioqKmTNnFhcX91aqYcOGEUKKiop62iB068qVKzNmzFBSwjdGgL6G3zoAAOgddBeHsLOok0mTJmloaAjvCZQdNTU1FEV12ZkmFBoaOmLEiOjo6KtXr4ouLy4ubm5unjRpknDJ5MmT2Wy28A7PTkRP0e+//97S0iIcnl5dXX3QoEE9Oj/JycmJiYkXLlwQHfuEVllZWVNTc+LEiaNHj44fP76nD/v1estmZmbjx4/X1NRks9lTpkyJjY1tbW2Njo7urVT0j4/uxoReRFHUL7/8Mn36dKaDAPRHqNMAAKCPqKmpPX36lOkUnbW1tRFCuhzBQojD4cTGxrJYrFWrVrW2tgqX08PBa2pqim6sq6vb1NTU7X7puyi3bdsmnFLs4cOHr45K/zrx8fF79uzJzs62sLB4da2qqqqRkZGjo2N8fHxxcXFYWJiEzUq1ZSE7OztlZeV79+71Vip1dXXy3x8l9KI7d+48ffp0xowZTAcB6I9QpwEAQF/g8Xj19fWmpqZMB+mM/orf7VzJ9vb2GzduLCkpCQkJES7U1dUlhHSqyiQ8TCMjI0JIRESE6Gj1OTk5kmQ+cOBAXFxcVlbW4MGDxW9pbW2trKws+R2G0mtZlEAgEAgE4mvjHqVqb28n//1RQi+6fPmypqYmZk4DYATqNAAA6AvZ2dkURU2ZMoV+qaKi8ro7JPvYgAEDWCyWJDOkhYSE2NjY3Lx5U7hk9OjRmpqaooN/5OXltbe3T5w4sdvWzMzMOBxOQUFBj9JSFLV58+aioqKUlJRO/XiEkLq6uqVLl4ouKSkp4fP5ZmZmDLZMCJk7d67oy+vXr1MUZW9v/5aphOgf38CBAyUJA5K7cuXK1KlTVVRUmA4C0B+hTgMAAGkRCATPnz/v6Oi4deuWv7+/ubn5ihUr6FXW1tbPnj1LSUnh8XhPnz59+PCh6Bv19fUfPXpUXl7e1NTE4/EyMjKkNy6/hoaGpaVlVVVVt1vSdz+KzuXF4XACAgKSk5Pj4uIaGxuLiop8fX2NjY19fHwkaW3lypUnT56MiYlpbGzk8/lVVVX0tNFeXl4DBw7Mz89/9V137tzZu3fv4cOHVVVVWSL27dtHCOFyuRcvXszKympsbOTxeDdv3vzoo4+4XO7GjRvptzPSMiGkuro6Pj6+vr6ex+Pl5OSsXr3a3Nzc19e327MkPpUQ/eOzs7PrtkHokatXr+LhNACmoE4DAACJHDx4cPLkyYSQzZs3L1iwICYmJiIighAyZsyY+/fvHz58OCAggBDy/vvvl5SU0G9pa2uzs7NTV1efPn368OHDf/75Z+GtbmvXrp09e/aSJUtGjBgREhJC37Fmb29PD9zv6+s7YMAAW1vb+fPnP3v2TNqH5uTkVFxcLHzw7Mcff7S2ti4rK5s8efInn3wiuuWUKVOElQltx44dYWFhwcHBhoaGM2fOtLCwyM7O5nK5hJBuT1FkZOSGDRvCw8MNDAyMjY39/f2fP39OCGlvb6+pqUlNTX01qvgpwjgcztSpU1evXm1iYqKlpeXh4WFhYZGbmyscrYSRlulD3rZtm6mpqYaGxuLFi6dOnZqbm2tgYECvzc3NnTZt2uDBg/Py8goLC42NjadOnXr58uVuUwldv37dxMRkzJgxkmwMErp//35lZSUeTgNgCguTQso7FouVkJAgOhMRAEC3PDw8CCFJSUnS28WaNWuSkpLq6uqkt4tuJSYmenp6dvuXrrS0dOTIkbGxscuXL++bYOIJBIJZs2atWLFi1apVaLlbdXV1pqamoaGhdBkshoTXA9C+//77NWvW1NfXczgcprMA9EfoTwMAAGnpdnAOGWFtbR0cHBwcHNzc3Mx0FsLn81NSUpqamry8vNCyJIKCgsaNG+fn59f3u1ZsV65cmTJlCoo0AKagTgMAACCBgYEeHh5eXl6SDCgiVdnZ2adPn87IyBA/pVs/ablb+/fvLygoOHfunKqqah/vWuFdvnwZNz0CMAh1muKbPHmysrKylAbVXblyJYfDYbFYijFrzb59++iR37755ht6yblz53R0dM6cOdMr7fdua+LxeLywsDBra2s2m62rqzt69Ojy8vJu33X69GlLS0vRh/VVVFQMDQ3/+te/Jicn91Y28ZeNaIYPPvhAdJWjo6OWlpaysvKoUaNeN1yBtCnSRSJVW7dujY2NbWhoGDp06KlTp5iOI5Fdu3b5+fnt3r2b2Rhz5sw5fvz4oEGD0HK3UlNTX758mZ2draen18e7Vnh//PFHaWnptGnTmA4C0H+hGQpIPwAAIABJREFUTlN8169fnz17tpQaj42N/fTTT6XUeN/79NNPr127Jrqkdx9j6MuHIjw9PX/44Yfjx4+3tLT89ttvVlZWktzQ5e7ufv/+fSsrKx0dHXo2p6dPnyYkJFRXV7u7uyckJPRKNvGXjTCDgYFBXFxcenq6cNXFixeTkpKcnZ2Li4snTJjQK2F6SpEuEqkKCwt7+fIlRVEPHjxYtGgR03Ek5ejouGfPHqZTgKQWLFgQGBgoOgIn9JZr164pKSm9++67TAcB6L9Qp/UXLBarp29pbW11cHCQRhg54uTk1NDQ4Ozs/GZv73QO37I1ycXHx6ekpCQlJb377rsqKirGxsapqanCYdl6RE9Pb86cOf/85z8JIYmJid1u34uXTVRUlJKSko+PD+P3oYknpxcJAIAYOTk5o0eP1tHRYToIQP+FOq2/eIMb948cOVJTUyPhxm9QB/YHPTqHvejrr7+eMGFCL04lZGFhQQipr6/vdstevGwcHBz8/f2rq6sVqc/2VUxdJAAAYuTk5EgyETkASA/qtP6itLTUxsaGy+XSExldvXpVuOrKlSu2trY6OjocDsfOzu7ChQuEEH9//4CAgLKyMhaLZW1tTW957NixSZMmcTgcLpdrYWEREhJCL1dSUkpPT583b56Ojo6xsfF3330nSaSYmBgul6uhoZGamjpv3jxtbW1TU9OTJ08KN6Aoav/+/SNHjlRTU9PT03N1db179y69au/evRoaGlpaWjU1NQEBASYmJr6+vlwuV0lJaeLEiQMHDlRVVeVyuRMmTJg+fbqZmRmHw9HV1d20aZP4o+7k6tWr5ubmLBbr4MGD9DlkveLSpUsSnsNOrYk/wG5Pjhjt7e25ublinkg8f/58T6cMvnXrFiFk5syZwiV9c9mEhoYOHz7822+/zczM7DIYLpI3u0gAAMTg8Xj5+fmo0wAYRoGcI4QkJCSI32bOnDmWlpYPHjzg8Xi3b99+9913ORzOvXv36LVJSUlBQUHPnj2rq6ubMmWKgYEBvdzd3d3KykrYCD1b6+7du+vq6p49e/avf/1r2bJlFEV9/vnnhJCffvqpvr7+2bNn8+fPV1NTe/HihSThhe9taGioqamZPn06l8ttb2+n137xxRdsNvvYsWP19fW3bt2aMGGCoaHhH3/8Ifre9evXHzhwYOHChb/99tuOHTsIIXl5eS9evKitrX3//fcJIenp6U+fPn3x4gU9ZHNBQYH4o6Ynn/3666/pl/SUuwcOHKBXbdmyhT60x48f6+npOTg48Pl8yc+haGsSHuDrTo4YDx48IISMGzdu1qxZgwYNUlNTs7GxOXjwoEAgoDc4e/aslpZWcHDw61oQfT6tpaUlIyNjyJAhjo6Ozc3Nwm2kfdlYWVk9ePCAoij6GQkLCwt67xkZGQsWLBBuhovkzS4SiqIWLVq0aNEiSbaUa/RDlUynAFmB60FCOTk5hJDff/+d6SAA/Ro+reSehHXa2LFjhS/pvpFPP/301S3DwsIIITU1NdSfvz62t7fr6urOnj1buGVHR0dkZCT132+Kra2t9PIffviBEHL79m1Jwnd6b3R0NCGktLSUoqiWlhZNTU0vLy/hxr/++ishRFhddHovRVH0V/Cmpib65dGjRwkhRUVFom+Pj48Xf9RivoKLcnNz43A4d+/eFd+amK/gPT1A0ZMjXlFRESHkvffe++WXX+rq6urr67ds2UIIiYuL6/a9NCsrq07/oWNnZ3f06FF6WAjJD/ltLhthnUZRFD137ccff0z9uU7DRfLGFwmFOg36JVwPEtq/f7+BgYHwf/cAgBEqPe+BA7lnZ2eno6NDV2ud0I+xvTo17a1bt+rr6+fOnStcoqysvH79+te1wOPx3iAYm80Wvre4uLi5uXnSpEnCtZMnT2az2Xl5eT1qraOjo9tgrzvq10lMTPzxxx/Dw8NHjBjxxq319ABFT454ampqhJBRo0YJR6fYuXPn119/fejQoWXLlnX7dpqOjg79NFpHR8eTJ08uXrzo5+cXFhZ29epVQ0PDThtL+7IJDQ09e/ZsdHS0p6en6HJcJJ1IfpHQTp061U+eLO0nhwnQW+iH0/CLA8As1Gn9lKqqqvDLXHp6+pdffllcXNzY2Pi6b3iNjY2EEF1d3T5LSBcJmpqaogt1dXWbmpp6pX1JjrpLdXV1n3zyyeTJk+lOnjduTXoHaGxsTAipra0VLmGz2UOGDCkrK3uD1lRUVExMTFauXMnn8729vXfv3v3VV1+Rvr1sOBxObGzstGnTVq1aFR4eLlyOi+QtTZkyZcOGDb3SlMzKycmJjIzsrSklQN7R1wPTKeRATk6Or68v0ykA+jvUaf1RR0fHs2fPzM3NCSEVFRVubm4LFy787rvvBg8efODAAdFxFIQGDx5M/vzVX9roL/edvo/W19ebmpq+feMSHnWX1q9fX19fn5WVJZyx581ak94BampqDhs27M6dO6ILOzo63nJ4ZXr0SLrZvr9s7O3tN27cuG/fvpCQEPrSJbhI3pqpqenixYt7pSlZFhkZ2R8OEySEOq1blZWVVVVVmJgHgHEY77E/+vnnnwUCAT1NcFFREY/HW7t2raWlJYfDed1NDhYWFvr6+hcvXuyzkKNHj9bU1Lxx44ZwSV5eXnt7+8SJE9++cQmP+lXp6enHjx/fvn37qFGj6CWfffbZm7Um1QP09PS8efPm/fv36ZctLS0PHz58y2H6//3vfxNC6Lv4GLlsQkJCbGxsbt68KVyCiwQAoNfl5OQoKyuL3nENAIxAndZftLe3NzQ0dHR05Ofn+/n5DRkyZMWKFYQQumsiMzOzra2tpKRE9LkXfX39R48elZeXNzU1KSkpbd269fLly35+ftXV1QKBoKmpqVOPTe/icDgBAQHJyclxcXGNjY1FRUW+vr7GxsY+Pj5v37iYoxajsbFxzZo148aNo4flaGtru3HjRkFBgYTnsNOtblI9wI0bN9I/4oqKirq6us2bN7e2ttKxCSEZGRmSjMvf2tpKP0T+6NGj2NjYbdu2GRoa0rfJMXLZ0Hc/CnuoCC4SAAApyMnJGTt2bKc7rgGAAUwPZAJvi0gw3mNsbOzs2bMHDBigoqJiYGCwZMmShw8fCtdu3rxZX19fV1fXw8ODnrXJysqqoqIiPz9/yJAh6urq06ZNo8cBP3jwoJ2dHYfD4XA448ePj46ODg8PV1dXJ4QMGzasrKwsLi5OT0+PEGJqatrtkI/R0dEaGhrC9x46dEhbW5sQMmTIEHrOAIFA8OWXXw4bNkxVVVVPT8/NzU04RrBwv2ZmZseOHaMoKjIykm7NwsLiypUre/bsoW/zGzhw4PHjx+Pj4wcOHEgI0dPTO3ny5OuO2t/fn96My+UuXLjwwIEDgwYNIoRoaGi4uLjs27fv1d+g+fPnS3gOt23bJtqa+APs9uR0q7KycsmSJXp6empqau+8805GRoZw1blz57S0tEJDQ199V3Jy8quDPaqpqQ0bNmzt2rUVFRV9cNkIMxgaGtJjPIr67LPPRMflx0XyxhcJxnuEfgjXgySmTJmydu1aplMAAMWiKOoNqjuQHSwWKyEhAU9fAECPeHh4EEKSkpKYDiJdiYmJnp6e+EsHNFwP3Wpvb9fW1j506NCHH37IdBaA/g73PQIAAAAAIYTcunXr5cuX77zzDtNBAAB1GkjN3bt3Wa/n5eXFdEB5hRMLID2ZmZmBgYGnT5+2tLSkf6c++OAD0Q0cHR21tLSUlZVHjRqVn5/PSMjg4GBbW1ttbW01NTVra+tNmzY1NzcL14aHh9vY2Kirq3O5XBsbm+3bt9MzZDDbcmhoaKcPq9GjR3faRiAQREREvDrMoJhUaWlp4eHhkk9sCN26fv26lpbW8OHDmQ4CABiXH6TGxsYG95ZIA04sgJTs2LHj5s2bx48f19LScnd3t7a2rq+vj4uL8/LycnJyore5ePHi+fPnv/nmm5SUFKZyZmVlffzxx15eXqqqqhkZGcuXLy8qKsrIyKDXXrlyxdvb+8MPP1RXV8/IyFi2bFleXp6Ew65Kr+VulZSUrFy58pdffhk7dqzkqVxcXB48eDBnzpyUlJS+nOFTgd24cWPSpElKSvh/fADm4fcQAACkorW1tbemYOrFpl5nz5498fHxiYmJWlpawoVRUVFKSko+Pj4NDQ1S3XuPaGpq+vj46Ovra2lpLV682M3N7fz585WVlfRaNpu9bt06IyMjTU1NDw8PV1fXS5cuPX78mNmWCSH0cD5Ct2/fFq4qLCzcsmWLr6/vuHHjeppq/fr1Y8eOnT9/fkdHh4RJQIzr169PnjyZ6RQAQAjqNAAAkJIjR47U1NTIWlNdKi0t3b59+86dOzkcjuhyBwcHf3//6urqTz/9VHp776mzZ8+KTlBhaGhICGlpaaFfJicnix6FiYkJIUT09kVGWhZv7Nixp0+fXrZsmZqaWk9TEUKCgoIKCgowgfXba2lp+e2331CnAcgI1GkAAPBaFEXt379/5MiRampqenp6rq6ud+/epVf5+fmx2Wx6IgFCyLp167hcLovFqq2tJYT4+/sHBASUlZWxWCxra+uoqCgOhzNgwIA1a9YYGxtzOBwHBwfhPHI9aooQcv78eUnmAJRcVFQURVEuLi6vrgoNDR0+fPi3336bmZnZ01MUExPD5XI1NDRSU1PnzZunra1tamp68uRJ4Xv5fP4XX3xhbm6urq4+ZswYetT4nqqurlZXVx86dGiXa0tKSnR1dYcMGSJTLb+NV1Pp6enNnDkzMjIS94S/pfz8/I6ODtRpADICdRoAALxWUFBQYGDg559/XlNTc/ny5crKyunTpz958oQQEhUVJTojSHR09M6dO4UvIyMjnZ2draysKIoqLS318/NbsWJFS0vL+vXry8vL6a+D7733Hn33Wo+aIoTQ40YIBILeOsz09PQRI0bQ89F1oq6u/v333yspKXl7e7948eLVDcScorVr127YsKG1tVVLSyshIaGsrMzS0tLb21s4ofmWLVv27t0bERHx+PFjZ2fnpUuX3rhxo0fJW1pasrKyvL292Wy26HIej1ddXX3w4MHMzMwDBw50WstIy4GBgXp6emw2e+jQoa6urtevX+9pJDGpxo8fX11dXVhY+AZtgtD169eNjIz6vvYGgC6hTgMAgK61trbu379/4cKFy5cv19HRsbOz++abb2praw8dOvRmDaqoqND9Tra2tjExMU1NTbGxsW/QjpOTU2Nj4/bt298sRicvXrx48ODBqzO8C9nb22/YsKG8vHzLli2dVkl4ihwcHLS1tY2MjLy8vF68eFFRUUEIaWtri4mJcXNzc3d319XV3bZtm6qqak9PSFhYmLGxcWhoaKflZmZmpqamQUFBe/fu9fT07FGb0mj5o48+SktLq6ysbG5uPnnyZEVFxcyZM4uLi3sr1bBhwwghRUVFPW0QROHhNACZgjoNAAC6Vlxc3NzcPGnSJOGSyZMns9ls4f2Kb2PSpEkaGhrCWwQZVFNTQ1FUl51pQqGhoSNGjIiOjr569aro8p6eIroXiO5P+/3331taWoTD06urqw8aNKhHJyQ5OTkxMfHChQuiY5/QKisra2pqTpw4cfTo0fHjx/f06b5eb9nMzGz8+PGamppsNnvKlCmxsbGtra3R0dG9lYr+8dHdmPDGUKcByBTUaQAA0LX6+npCiKampuhCXV3dpqamXmlfTU3t6dOnvdLU22hra6PDiNmGw+HExsayWKxVq1a1trYKl7/NKaLvoty2bZtwSrGHDx+KDo8hXnx8/J49e7Kzsy0sLF5dq6qqamRk5OjoGB8fX1xcHBYWJmGzUm1ZyM7OTllZ+d69e72VSl1dnfz3RwlvpqGhoaysDHUagOxAnQYAAF2jJ6TqVHLU19ebmpq+feM8Hq+3mnpL9Ff8budKtre337hxY0lJSUhIiHDh25wiIyMjQkhERIToaPU5OTmSZD5w4EBcXFxWVtbgwYPFb2ltba2srCz5HYbSa1mUQCAQCATia+MepWpvbyf//VHCm7l+/TpFURMnTmQ6CAD8B+o0AADo2ujRozU1NUVHtsjLy2tvbxd+k1NRUREOidFT2dnZFEVNmTLl7Zt6SwMGDGCxWJLMkBYSEmJjY3Pz5k3hkm5PkRhmZmYcDqegoKBHaSmK2rx5c1FRUUpKSqd+PEJIXV3d0qVLRZeUlJTw+XwzMzMGWyaEzJ07V/QlXRLY29u/ZSoh+sc3cOBAScJAl27cuGFmZiYcdhUAGIc6DQAAusbhcAICApKTk+Pi4hobG4uKinx9fY2NjX18fOgNrK2tnz17lpKSwuPxnj59+vDhQ9G36+vrP3r0qLy8vKmpia7BBALB8+fPOzo6bt265e/vb25uvmLFijdoKiMjoxfH5dfQ0LC0tKyqqpLkhMTGxorO5dXtKRLf2sqVK0+ePBkTE9PY2Mjn86uqquhpo728vAYOHJifn//qu+7cubN3797Dhw+rqqqyROzbt48QwuVyL168mJWV1djYyOPxbt68+dFHH3G53I0bN9JvZ6RlQkh1dXV8fHx9fT2Px8vJyVm9erW5ubmvr2+3Z0l8KiH6x2dnZ9dtg/A6N2/enDBhAtMpAOB/UKcBAMBr7dixIywsLDg42NDQcObMmRYWFtnZ2Vwul167du3a2bNnL1myZMSIESEhIfRdZ/b29vRo+76+vgMGDLC1tZ0/f/6zZ88IIW1tbXZ2durq6tOnTx8+fPjPP/8svPOtp031Licnp+LiYuGDZz/++KO1tTX9rM4nn3wiuuWUKVOElUm3pygmJiYiIoIQMmbMmPv37x8+fDggIIAQ8v7775eUlBBCIiMjN2zYEB4ebmBgYGxs7O/v//z5c0JIe3t7TU1Namrqq1HFTxHG4XCmTp26evVqExMTLS0tDw8PCwuL3Nxc4WgljLRMH/K2bdtMTU01NDQWL148derU3NxcAwMDem1ubu60adMGDx6cl5dXWFhobGw8derUy5cvd5tK6Pr16yYmJmPGjJFkY+hSQUHBuHHjmE4BAP/DwqSQ8o7FYiUkJIhOPQQA0C0PDw9CSFJSUp/tcc2aNUlJSXV1dX22R0JIYmKip6dnt3/pSktLR44cGRsbu3z58r4JJp5AIJg1a9aKFStWrVqFlrtVV1dnamoaGhpKl8FiSHg99EMvXrzQ1tY+deqUm5sb01kA4D/QnwYAAH2k27E6mGJtbR0cHBwcHNzc3Mx0FsLn81NSUpqamry8vNCyJIKCgsaNG+fn59f3u1YYt27dEggE6E8DkCmo0wAAAEhgYKCHh4eXl5ckA4pIVXZ29unTpzMyMsRP6dZPWu7W/v37CwoKzp07p6qq2se7ViQFBQXa2tpdznkAAExBnQYAAFK3devW2NjYhoaGoUOHnjp1iuk4Xdu1a5efn9/u3buZjTFnzpzjx49LY9g9eWxZvNTU1JcvX2ZnZ+vp6fXxrhVMYWHhuHHjWCwW00EA4H9UmA4AAACKLyws7M0mRO5jjo6Ojo6OTKcASS1YsGDBggVMp1AEhYWFmOEaQNagPw0AAACg/xIIBLdv3x47dizTQQDgT1CnAQAAAPRf9+7da25uxiAiALIGdRoAAABA/1VQUKCiojJq1CimgwDAn6BOAwAAAOi/CgsLbWxsOBwO00EA4E8wjogiyMnJYToCAMiZqqoqQkhiYiLTQaSL/nhU+MMECeHPZZfowR6ZTgEAnbEoimI6A7wVjKILAAAgOXzz6cTExMTf3/+zzz5jOggA/An60+Qe/t4AyK+zZ8+6uLjcuXPHxsaG6SwA0B/V19c/evRo9OjRTAcBgM7wfBoAAGOcnJysra2//vprpoMAQD9VXFxMCMEgIgAyCHUaAABjWCzWP/7xj9jY2MbGRqazAEB/VFxcrKmpaWZmxnQQAOgMdRoAAJNWr14tEAiOHz/OdBAA6I9+++03W1tbPOsOIINQpwEAMElXV3fJkiUHDx7Es6YA0PeKi4ttbW2ZTgEAXUCdBgDAsI8//vjOnTvZ2dlMBwGAfufOnTuo0wBkE+o0AACGjR07dtq0adHR0UwHAYD+pbGx8dGjR6jTAGQT6jQAAOatW7cuJSXl4cOHTAcBgH6kuLiYoijUaQCyCXUaAADz3N3dBw0adPjwYaaDAEA/cufOHQ0NjSFDhjAdBAC6gDoNAIB5qqqqq1evPnToUFtbG9NZAKC/uHPnzsiRI5WU8G0QQBbhNxMAQCb4+PjU19cnJSUxHQQA+os7d+5ghmsAmYU6DQBAJhgbGy9cuBCjiQBAn6H705hOAQBdQ50GACAr1q1bl5eXd/36daaDAIDia2pqqqysxCAiADILdRoAgKyYPn36hAkT0KUGAH3g3r17FEXZ2NgwHQQAuoY6DQBAhqxZsyY+Pr6mpobpIACg4EpLS5WVlS0sLJgOAgBdQ50GACBDli9fzuVyjxw5wnQQAFBwpaWlQ4YMYbPZTAcBgK6hTgMAkCHq6uorV6785ptvOjo6mM4CAIqsrKzM2tqa6RQA8Fqo0wAAZIuvr29VVdWZM2eYDgIAiqy0tBR1GoAsQ50GACBbrKys5s2bh9FEAECqUKcByDjUaQAAMmfdunU//fTT7du3mQ4CAIqpubn5jz/+QJ0GIMtQpwEAyJz3339/+PDh//rXv5gOAgCKqbS0lKIo1GkAsgx1GgCAzGGxWGvWrDl69GhjYyPTWQBAAZWWliopKQ0dOpTpIADwWqjTAABk0cqVKwUCwQ8//MB0EABQQKWlpWZmZhwOh+kgAPBaqNMAAGSRrq7u8uXLo6KiKIpiOgsAKBoMyg8g+1CnAQDIqE8++aS0tPSnn35iOggAKJrS0tJhw4YxnQIAxEGdBgAgo0aNGjV9+nQM0A8Ava60tNTKyorpFAAgDuo0AADZtW7dujNnzjx48IDpIACgOF6+fFldXY06DUDGoU4DAJBdCxcuNDY2PnToENNBAEBxVFZWUhRlbm7OdBAAEAd1GgCA7FJRUfH29v7222/b2tqYzgIACqKiooIQgjoNQMahTgMAkGlr1qxpamqKj49nOggAKIiKigoOh2NoaMh0EAAQB3UaAIBMGzBggLu7e1RUFNNBAEBBVFZWmpubs1gspoMAgDio0wAAZN26detu3ryZm5vLdBAAUASVlZVmZmZMpwCAbqBOAwCQdQ4ODpMmTcIA/QDQKyoqKvBwGoDsQ50GACAHfH19ExMTnzx5Qr98/vz5V199deXKFWZTAYA8ou97ZDoFAHQDdRoAgBxYsmSJlpbW4cOHCwsLV69ebWxs/Omnn5aWljKdCwDkD+57BJALKkwHAACA7qmoqDg4OOzZs2f79u2qqqo8Hk9VVbW+vp7pXAAgZ54/f97U1IQ6DUD2oT8NAECmPXnyJDw83MzM7OzZs/QsajwejxCipKTU0NDAdDoAkDOYPA1AXqA/DQBAdq1bt+7QoUMsFouuzfh8vnAVRVHPnz9nLhoAyCW6TjM1NWU6CAB0A/1pAACya9myZcrKyqLlmRCfz8d9jwDQU5WVlQYGBpqamkwHAYBuoE4DAJBdDg4Op0+f7nI6Wj6fj/40AOipqqoqdKYByAXUaQAAMs3Jyen777/vslSrra3t+zwAINf++OMPY2NjplMAQPdQpwEAyLrly5fv2rXr1eXoTwOAnqqpqRkwYADTKQCge6jTAADkQGBg4IYNG5SU/vShjefTAKCnUKcByAvUaQAA8uGrr75aunSpisr/xultampiMA8AyKOamhojIyOmUwBA91CnAQDIBxaL9d13382cOVNYqrW0tHQ5FCQAwOugPw1AXqBOAwCQG6qqqj/++OOoUaNUVVUJIRRFNTY2Mh0KAORGU1NTa2vrwIEDmQ4CAN1DnQYAIE+0tLQuXLgwePBg+lk1PKIGAJKrqakhhKA/DUAuoE4DAJAzAwcO/Omnn/T09AjqNADoCdRpAHJEpftNAODPEhMTPT09mU4BQAghEyZMYDoCQC9btGhRUlIS0ykUE12nYRwRALmAOg3gDSUkJDAdARScp6env7+/vb396za4c+dOe3v7uHHj+jJVr4uIiCCEbNiwgekgIBPo6wGkpKamRkdHh8PhMB0EALqHOg3gDS1evJjpCKDgPD097e3txV9pAoGg06RqcofuOcEvFNDQkyZVGOwRQI7I9193AIB+Tt6LNADoS6jTAOQI/sADAAAA9AtPnz7Fw2kA8gJ1GgAAAEC/8OzZMwMDA6ZTAIBEUKcBAAAA9AuNjY3a2tpMpwAAiaBOAwAAAOgXUKcByBHUaQAACuXcuXM6OjpnzpxhOoi0ZGZmBgYGnj592tLSksVisVisDz74QHQDR0dHLS0tZWXlUaNG5efnMxIyODjY1tZWW1tbTU3N2tp606ZNzc3NwrXh4eE2Njbq6upcLtfGxmb79u2NjY2MtxwaGsr6s9GjR3faRiAQREREODg4SJ4qLS0tPDycz+dLGAOkqrGxUUtLi+kUACAR1GkAAAqFoiimI0jRjh07oqKitm7d6u7ufv/+fSsrKwMDg7i4uPT0dOE2Fy9eTEpKcnZ2Li4uZmoe8KysrI8//ri8vLy2tjYsLCwyMtLDw0O49sqVK97e3hUVFU+ePAkJCQkPD1+0aBHjLXerpKRkxowZGzdubGlpkTyVi4sLh8OZM2dOfX19byWBN4b+NAA5gjoNAEChODk5NTQ0ODs7S3tHra2tr/arSNWePXvi4+MTExNFOwSioqKUlJR8fHwaGhr6Mox4mpqaPj4++vr6WlpaixcvdnNzO3/+fGVlJb2WzWavW7fOyMhIU1PTw8PD1dX10qVLjx8/ZrZlQsixY8coEbdv3xauKiws3LJli6+vb5fzqotPtX79+rFjx86fP7+jo0PCJCANFEU1NzejTgOQF6jTAADgTRw5cqSmpqbPdldaWrp9+/adO3dyOBzR5Q4ODv7+/tUtsIPYAAAgAElEQVTV1Z9++mmfhenW2bNnlZWVhS8NDQ0JIcJuqOTkZNGjMDExIYSI3r7ISMvijR079vTp08uWLVNTU+tpKkJIUFBQQUFBZGTk2yeBN9bc3Mzn81GnAcgL1GkAAIrj6tWr5ubmLBbr4MGDhJCYmBgul6uhoZGamjpv3jxtbW1TU9OTJ0/SG0dFRXE4nAEDBqxZs8bY2JjD4Tg4OOTl5dFr/fz82Gz2oEGD6Jfr1q3jcrksFqu2tpYQ4u/vHxAQUFZWxmKxrK2tCSHnz5/X1tbetWuXlA4tKiqKoigXF5dXV4WGhg4fPvzbb7/NzMzs8r0URe3fv3/kyJFqamp6enqurq53796lV4k/RYQQPp//xRdfmJubq6urjxkzJiEh4Q3CV1dXq6urDx06tMu1JSUlurq6Q4YMkamW38arqfT09GbOnBkZGanY9+XKOPphRdRpAPICdRoAgOKYNm3atWvXhC/Xrl27YcOG1tZWLS2thISEsrIyS0tLb29vHo9HCPHz81uxYkVLS8v69evLy8vz8/M7Ojree+89+na1qKioxYsXC5uKjo7euXOn8GVkZKSzs7OVlRVFUaWlpYQQeqAIgUAgpUNLT08fMWKEhobGq6vU1dW///57JSUlb2/vFy9evLpBUFBQYGDg559/XlNTc/ny5crKyunTpz958oR0d4oIIVu2bNm7d29ERMTjx4+dnZ2XLl1648aNHiVvaWnJysry9vZms9miy3k8XnV19cGDBzMzMw8cONBpLSMtBwYG6unpsdnsoUOHurq6Xr9+vaeRxKQaP358dXV1YWHhG7QJvQJ1GoB8QZ0GAKD4HBwctLW1jYyMvLy8Xrx4UVFRIVyloqJCdzTZ2trGxMQ0NTXFxsa+wS6cnJwaGxu3b9/ee6n/58WLFw8ePLCysnrdBvb29hs2bCgvL9+yZUunVa2trfv371+4cOHy5ct1dHTs7Oy++eab2traQ4cOiW7W5Slqa2uLiYlxc3Nzd3fX1dXdtm2bqqpqT89PWFiYsbFxaGhop+VmZmampqZBQUF79+719PTsUZvSaPmjjz5KS0urrKxsbm4+efJkRUXFzJkzi4uLeyvVsGHDCCFFRUU9bRB6C+o0APmCOg0AoB+huziEnUWdTJo0SUNDQ3hPoOyoqamhKKrLzjSh0NDQESNGREdHX716VXR5cXFxc3PzpEmThEsmT57MZrOFd3h2InqKfv/995aWFuHw9Orq6oMGDerR+UlOTk5MTLxw4cKrg6FXVlbW1NScOHHi6NGj48eP7+nDfr3espmZ2fjx4zU1Ndls9pQpU2JjY1tbW6Ojo3srFf3jo7sxgRGo0wDkC+o0AAD4HzU1tadPnzKdorO2tjZCSJcjWAhxOJzY2FgWi7Vq1arW1lbhcno4eE1NTdGNdXV1m5qaut0vfRfltm3bhFOKPXz48NVR6V8nPj5+z5492dnZFhYWr65VVVU1MjJydHSMj48vLi4OCwuTsFmptixkZ2enrKx879693kqlrq5O/vujBEbQdRrmTwOQF6jTAADgP3g8Xn19vampKdNBOqO/4nc7V7K9vf3GjRtLSkpCQkKEC3V1dQkhnaoyCQ/TyMiIEBIRESE6Wn1OTo4kmQ8cOBAXF5eVlTV48GDxW1pbWysrK0t+h6H0WhYlEAgEAoH42rhHqdrb28l/f5TAiIaGBi6Xq6KiwnQQAJAI6jQAAPiP7OxsiqKmTJlCv1RRUXndHZJ9bMCAASwWS5IZ0kJCQmxsbG7evClcMnr0aE1NTdHBP/Ly8trb2ydOnNhta2ZmZhwOp6CgoEdpKYravHlzUVFRSkpKp348QkhdXd3SpUtFl5SUlPD5fDMzMwZbJoTMnTtX9OX169cpirK3t3/LVEL0j2/gwIGShAFpaGlp4XK5TKcAAEmhTgMA6NcEAsHz5887Ojpu3brl7+9vbm6+YsUKepW1tfWzZ89SUlJ4PN7Tp08fPnwo+kZ9ff1Hjx6Vl5c3NTXxeLyMjAzpjcuvoaFhaWlZVVXV7Zb03Y+ic3lxOJyAgIDk5OS4uLjGxsaioiJfX19jY2MfHx9JWlu5cuXJkydjYmIaGxv5fH5VVRU9bbSXl9fAgQPz8/NffdedO3f27t17+PBhVVVVloh9+/YRQrhc7sWLF7OyshobG3k83s2bNz/66CMul7tx40b67Yy0TAiprq6Oj4+vr6/n8Xg5OTmrV682Nzf39fXt9iyJTyVE//js7Oy6bRCkhMfjqaqqMp0CACSFOg0AQHEcPHhw8uTJhJDNmzcvWLAgJiYmIiKCEDJmzJj79+8fPnw4ICCAEPL++++XlJTQb2lra7Ozs1NXV58+ffrw4cN//vln4a1ua9eunT179pIlS0aMGBESEkLfsWZvb08P3O/r6ztgwABbW9v58+c/e/ZM2ofm5ORUXFwsfPDsxx9/tLa2Lisrmzx58ieffCK65ZQpU4SVCW3Hjh1hYWHBwcGGhoYzZ860sLDIzs6mOxa6PUWRkZEbNmwIDw83MDAwNjb29/d//vw5IaS9vb2mpiY1NfXVqOKnCONwOFOnTl29erWJiYmWlpaHh4eFhUVubq5wtBJGWqYPedu2baamphoaGosXL546dWpubq6BgQG9Njc3d9q0aYMHD87LyyssLDQ2Np46derly5e7TSV0/fp1ExOTMWPGSLIxSAPqNAD5wsKMkwA9lZiY6Onpid8dkDYWi5WQkCA6iVmvW7NmTVJSUl1dnfR20S0PDw9CSFJSkvjNSktLR44cGRsbu3z58j7J1Q2BQDBr1qwVK1asWrUKLXerrq7O1NQ0NDSULoPFkPB6gDewa9euo0eP9mhsGABgEPrTAAD6tW4H55AR1tbWwcHBwcHBzc3NTGchfD4/JSWlqanJy8sLLUsiKCho3Lhxfn5+fb9rEEJ/GoB8QZ0GIKPOnTuno6Nz5swZGW+zS7NmzWK9QswAA106ceIEi8VycHB4myRyfRqhk8DAQA8PDy8vL0kGFJGq7Ozs06dPZ2RkiJ/SrZ+03K39+/cXFBScO3cORQKzUKcByBfUaQAyShr3VTJ7r+a0adN6tP2JEyesrKxycnJKS0vfeKeKdxp70datW2NjYxsaGoYOHXrq1Cmm40hk165dfn5+u3fvZjbGnDlzjh8/PmjQILTcrdTU1JcvX2ZnZ+vp6fXxrqET1GkA8gV1GoCsaG1tFe07cnJyamhocHZ2lrU2JcHhcBobG0WnnPLx8dm0aZPkLdTV1d25c2fnzp2EkB9++EHyNyrSaZS2sLCwly9fUhT14MGDRYsWMR1HUo6Ojnv27GE6BUhqwYIFgYGBoiNwAlM6OjpQpwHIEdRpALLiyJEjNTU1st+mJM6fP6+lpSV8WVlZefv27b/85S+St5CYmOjk5OTi4sLhcI4dOyZ5F5YinUYAgF7E4/EwyTWAHEGdBiAtV65csbW11dHR4XA4dnZ2Fy5cEK46duzYpEmTOBwOl8u1sLAICQnx9/cPCAgoKytjsVjW1tZXr141NzdnsVgHDx4khIwcOZLFYikpKU2cOLGlpYUQsmnTJrrl77///nX7Et8mIYSiqP37948cOVJNTU1PT8/V1fXu3bv0qpiYGC6Xq6GhkZqaOm/ePG1tbVNT05MnT77ZqdizZ8/69euFL8+fP9/tRFsnTpxYuHChlpaWo6NjeXn5lStXXt2mv51GAIC3gfseAeQMBQA9lJCQIMnvTlJSUlBQ0LNnz+rq6qZMmWJgYEAvpydr2r17d11d3bNnz/71r38tW7aMoih3d3crKyvh2+kpqg4cOEBRVEdHh4WFhbm5eUdHh3CDDRs2REREiN+XmDYpivriiy/YbPaxY8fq6+tv3bo1YcIEQ0PDP/74g177+eefE0J++umnhoaGmpqa6dOnc7nc9vb2np6uqqoqW1tbPp8vXHL27FktLa3g4ODXveXhw4dGRkb0wR47dowQ8ve//73TNv3hNBJCEhISJNlSri1atGjRokVMpwBZgetBelatWjV37lymUwCApNCfBiAtixYt2rFjh56enr6+vouLS11d3dOnT3k83s6dO2fPnr1lyxZ9fX09Pb2///3v9MTEYigrK69fv76ioiI5OZle0tLScvr0aeEkSF3uS3ybra2t+/fvX7hw4fLly3V0dOzs7L755pva2tpDhw6Jbubg4KCtrW1kZOTl5fXixYuKioqenoc9e/Z88sknSkr/+7RxcnJqbGzcvn37695y4sSJv/3tb/QDLS4uLmpqaklJScIJjgkh/fA0AgC8JfSnAcgX3KYM0BfoP418Pv/WrVv19fVz584VrqKLh25bWL16dVBQUGRkJD0JbFxcnKurq7a2tph9iW+wuLi4ubl50qRJwiWTJ09ms9l5eXldbs9mswkhPB6v26iiHj16lJaW9uWXX/boXSdOnAgLC6P/ra2t7ejoeObMmdTUVOG8T/3nNObk5Ei4pfyqqqoihCQmJjIdBGRCVVWVqakp0ykUE+o0APmCOg1AWtLT07/88svi4uLGxkbh9/LGxkZCiK6ubk9b09TU/Mc//vHll1/++uuv77zzztdffy06kHqX+xKvvr6eblZ0oa6ublNTU0+ziREeHu7t7c3hcCR/y+3bt4uKil4dTfGHH34Q1mn95zRGRkZGRkb2SlMyztPTk+kIICvkaPRR+cLn8zHwJoAcwX2PAFJRUVHh5uY2aNCgvLy8hoaG8PBwevngwYMJIbW1tW/Qpp+fn6qqakRExOXLl83MzKysrMTvSzy6yOlUTtTX1/fi/2T/8ccfJ06cWLt2bY/edfz48SVLlojen/3s2TN1dfWLFy/+8ccf9Db95zTi+TTob1CkSRWLxWI6AgBICnUagFQUFRXxeLy1a9daWlpyOBzhn0YLCwt9ff2LFy++QZumpqaLFy8+derU9u3b/f39u92XeKNHj9bU1Lxx44ZwSV5eXnt7+8SJE98gW5fCw8OXL1+ur68v+VsoioqPj1+3bp3oQj09PQ8PDz6ff+LECXpJvzqNAAAA0A+hTgOQCnNzc0JIZmZmW1tbSUmJ8GklNTW1rVu3Xr582c/Pr7q6WiAQNDU13blzhxCir6//6NGj8vLypqam1910FxAQ0NHR8fz5c9G5yF63L/FtcjicgICA5OTkuLi4xsbGoqIiX19fY2NjHx+fXjkDT548+e677zZs2PDqqoyMjNeNy3/t2jVtbe2pU6d2Wu7r60tEJrzuP6cRAAAA+immb3AAkD8Sjsu/efNmfX19XV1dDw8Peq4tKyuriooKiqIOHjxoZ2fH4XA4HM748eOjo6MpisrPzx8yZIi6uvq0adO2bds2aNAgQoiGhoaLi4tos7Nnz/72228l3Jf4NgUCwZdffjls2DBVVVU9PT03N7fff/+dbjA6OlpDQ4MQMmzYsLKyskOHDtGDbQwZMuTevXuSnKWNGzcuX768y1Xnzp3T0tIKDQ3ttPzvf/87l8tVUVEZO3Zsfn6+cHlISIixsTH9kWViYkKfrv5wGgnue4T+B9eD9Hh4eHh4eDCdAgAkxaIoqs9rQwD5lpiY6Onpid8dkDYWi5WQkLB48WKmg0gXPfZmUlIS00FAJuB6kB76wwRjqwLIC9z3CAAAAAAAIFtQpwFAz9y9e5f1esKh8wEAAADgjaFOA4CesbGxEXMvdXx8PNMBQcFlZmYGBgaePn3a0tKS/t+BDz74QHQDR0dHLS0tZWXlUaNG5efnMxIyODjY1tZWW1tbTU3N2tp606ZNzc3NwrXh4eE2Njbq6upcLtfGxmb79u30lIDMthwaGtrpv11Gjx7daRuBQBAREeHg4CB5qrS0tPDw8G6njAcAgE5QpwEAgNzYsWNHVFTU1q1b3d3d79+/b2VlZWBgEBcXl56eLtzm4sWLSUlJzs7OxcXFEyZMYCRnVlbWxx9/XF5eXltbGxYWFhkZST92Rbty5Yq3t3dFRcWTJ09CQkLCw8MlnzRMei13q6SkZMaMGRs3bmxpaZE8lYuLC4fDmTNnDj0pPAAASAh1GgBAP9Xa2vpqxwjjTYmxZ8+e+Pj4xMRELS0t4cKoqCglJSUfH5+GhgZpB5Ccpqamj4+Pvr6+lpbW4sWL3dzczp8/X1lZSa9ls9nr1q0zMjLS1NT08PBwdXW9dOnS48ePmW2ZEHLs2DHR7vHbt28LVxUWFm7ZssXX13fcuHE9TbV+/fqxY8fOnz+/o6NDwiQAAIA6DQCgnzpy5EhNTY2sNfU6paWl27dv37nz/9m787gorrRf4KeB3miWRhZFGmSLKAqKygRQBx0nGOVDXFk0OBJHLmISBHFU3IKAKMQBBoVkognJqwmbEjHuYZAxToQhrxviqKAiiMZWEJpVGrruH3VTtwe06ZalG/x9/7LqnHrqqeoC+rGqztnJ4/Hk13t4eISHh9fW1m7YsGFAE1DJiRMntLW1mUUTExNCCHMbKi8vT/4oLCwsCCHyjy+qJbJikyZNOnr06Pvvv8/lclXNihASHR199erVlJSUvmcCAPCGQJ0GADCEURSVlJQ0fvx4LpdrZGS0cOHCW7du0U1hYWEcDoee7Y0Q8uGHHwoEAhaL9ezZM0JIeHh4ZGTk3bt3WSyWvb19amoqj8czMzNbs2aNubk5j8fz8PBgJvtWKRQh5MyZM6+ayvy1paamUhT13nvv9WyKi4sbO3bswYMHCwoKVD1L6enpAoFAV1c3Pz9/3rx5BgYGIpEoMzOT2barq2vHjh1WVlZ8Pt/Z2ZmePlFVtbW1fD7fxsbmpa0VFRVCoXDMmDEaFbkvemZlZGTk6emZkpKCGU0AAJSEOg0AYAiLjo6OioraunWrWCy+cOFCTU3NzJkznzx5QghJTU2Vn3stLS1t586dzGJKSoqPj4+dnR1FUZWVlWFhYUFBQa2trevWrauqqrp8+XJnZ+c777xDP7qmUihCCD1ohEwm68cjPXnypIODAz1veDd8Pv/rr7/W0tIKDg5uaWnp2UHBWVq7dm1ERERbW5u+vn52dvbdu3dtbW2Dg4OlUim97ebNmxMTE5OTkx8/fuzj47N8+fJffvlFpcxbW1sLCwuDg4M5HI78eqlUWltbu3///oKCgn379nVrVUvkqKgoIyMjDodjY2OzcOHC0tJSVVNSkJWLi0ttbe21a9deIyYAwBsIdRoAwFDV1taWlJS0ePHiwMBAQ0NDJyenzz///NmzZ1988cXrBdTR0aFvOjk6Oqanpzc1NWVkZLxGHG9vb4lEsn379tdLo6eWlpb79+/b2dm9qoO7u3tERERVVdXmzZu7NSl5ljw8PAwMDExNTQMCAlpaWqqrqwkh7e3t6enpixYtWrJkiVAo3LZtG5vNVvWcxMfHm5ubx8XFdVtvaWkpEomio6MTExP9/f1VijkQkVeuXHn8+PGamprm5ubMzMzq6mpPT8/y8vL+yuqtt94ihJSVlakaEADgzYQ6DQBgqCovL29ubp42bRqzxtXVlcPhMM8r9sW0adN0dXWZ5wPVSywWUxT10ptpjLi4OAcHh7S0tIsXL8qvV/Us0XeB6Ptpt2/fbm1tZYan5/P5o0aNUumc5OXl5eTknD17Vn7sE1pNTY1YLP7uu++++eYbFxcXVV/w6/fIlpaWLi4uenp6HA7Hzc0tIyOjra0tLS2tv7KiPz76NiYAAPQKdRoAwFBFD3Sup6cnv1IoFDY1NfVLfC6X+/Tp034J1Uft7e2EkJeOYMHg8XgZGRksFmvVqlVtbW3M+r6cJfopym3btjFTij148KDnqPSvkpWVtWfPnqKiImtr656tbDbb1NTUy8srKyurvLw8Pj5eybADGpnh5OSkra19586d/sqKz+eT3z5KAADoFeo0AIChSigUEkK61RsNDQ0ikajvwaVSaX+F6jv6K36vcyW7u7uvX7++oqIiNjaWWdmXs2RqakoISU5Olh+t/tKlS8rkvG/fvsOHDxcWFo4ePVpxT3t7e21tbeWfMBy4yPJkMplMJlNcG6uUVUdHB/ntowQAgF6hTgMAGKomTpyop6cnP6xFSUlJR0fH1KlT6UUdHR1mPAxVFRUVURTl5ubW91B9Z2ZmxmKxlJkhLTY2dty4cVeuXGHW9HqWFLC0tOTxeFevXlUpW4qiNm3aVFZWduzYsW738QghdXV1y5cvl19TUVHR1dVlaWmpxsiEkLlz58ovlpaWUhTl7u7ex6wY9Mc3cuRIZZIBAADUaQAAQxWPx4uMjMzLyzt8+LBEIikrKwsNDTU3Nw8JCaE72Nvb19fXHzt2TCqVPn369MGDB/Kbjxgx4tGjR1VVVU1NTXQNJpPJnj9/3tnZef369fDwcCsrq6CgoNcIdfr06f4dl19XV9fW1vbhw4e99qSffpSfy6vXs6Q42gcffJCZmZmeni6RSLq6uh4+fEhPGx0QEDBy5MjLly/33OrmzZuJiYkHDhxgs9ksOXv37iWECASCc+fOFRYWSiQSqVR65cqVlStXCgSC9evX05urJTIhpLa2Nisrq6GhQSqVXrp0afXq1VZWVqGhob2eJcVZMeiPz8nJqdeAAABAUKcBAAxpn3zySXx8fExMjImJiaenp7W1dVFRkUAgoFvXrl07e/bsZcuWOTg4xMbG0o+cubu706Pth4aGmpmZOTo6zp8/v76+nhDS3t7u5OTE5/Nnzpw5duzY8+fPM4+9qRqq33l7e5eXlzMvnn3//ff29vZ37951dXX9+OOP5Xu6ubkxlUmvZyk9PT05OZkQ4uzsfO/evQMHDkRGRhJC3n333YqKCkJISkpKREREQkKCsbGxubl5eHj48+fPCSEdHR1isTg/P79nqoqnCOPxeNOnT1+9erWFhYW+vr6vr6+1tXVxcTEzWolaItOHvG3bNpFIpKur6+fnN3369OLiYmNjY7q1uLh4xowZo0ePLikpuXbtmrm5+fTp0y9cuNBrVozS0lILCwtnZ2dlOgMAAAszTgKoKicnx9/fHz87MNBYLFZ2drb8xGUDas2aNbm5uXV1dYOzO4avry8hJDc3V3G3ysrK8ePHZ2RkBAYGDkpevZDJZLNmzQoKClq1ahUi96qurk4kEsXFxdFlsAJKXg/wGuhfJjk5OepOBACUgvtpAADw//Q6UIca2dvbx8TExMTENDc3qzsX0tXVdezYsaampoCAAERWRnR09OTJk8PCwgZ/1wAAQxTqNAAAGBqioqJ8fX0DAgKUGVBkQBUVFR09evT06dOKp3R7QyL3Kikp6erVq6dOnWKz2YO8awCAoQt1GgAAkC1btmRkZDQ2NtrY2Bw5ckTd6bzSrl27wsLCdu/erd405syZ8+23344aNQqRe5Wfn//ixYuioiIjI6NB3jUAwJCmo+4EAABA/eLj419vNuTB5+Xl5eXlpe4sQFkLFixYsGCBurMAABh6cD8NAAAAAABAs6BOAwAAAAAA0Cyo0wAAAAAAADQL6jQAAAAAAADNgnFEAF4TPRkrwIBKTk4e9hP+FhcXE/xAwW+Ki4vd3NzUnQUAgPqhTgNQmaWl5dKlS9WdBQx//XWZnT592sXFZfAHZFcSvpSDPDc3N3d3d3VnAQCgfqjTAFTm7u4+7G9xwHDCYrE+/vhjPz8/dScCAAAAysL7aQAAAAAAAJoFdRoAAAAAAIBmQZ0GAAAAAACgWVCnAQAAAAAAaBbUaQAAAAAAAJoFdRoAAAAAAIBmQZ0GAAAAAACgWVCnAQAAAAAAaBbUaQAAAAAAAJoFdRoAAAAAAIBmQZ0GAAAAAACgWVCnAQAAAAAAaBbUaQAAAAAAAJoFdRoAAAAAAIBmQZ0GAAAAAACgWVCnAQAAAAAAaBbUaQAAAAAAAJoFdRoAAAAAAIBmQZ0GAAAAAACgWVCnAQAAAAAAaBbUaQAAAAAAAJoFdRoAAAAAAIBmQZ0GAAAAAACgWVCnAQAAAAAAaBbUaQAAAAAAAJoFdRoAAAAAAIBmQZ0GAAAAAACgWVCnAQAAAAAAaBbUaQAAAAAAAJoFdRoAAAAAAIBmQZ0GAAAAAACgWVCnAQAAAAAAaBYddScAAAD9rKGhgaIo+TUtLS3Pnz9nFvX09Nhs9qDnBQAAAMrC/TQAgOFm8eLFI+QQQlatWsUsmpqa1tfXqztHAAAAUAR1GgDAcLNs2TIWi/XSJi0trd///vcjR44c5JQAAABAJajTAACGm6VLl+rovPyxdhaL9ac//WmQ8wEAAABVoU4DABhujIyMvLy8tLW1ezZpaWktWrRo8FMCAAAAlaBOAwAYhgIDA2UyWbeVOjo63t7ehoaGakkJAAAAlIc6DQBgGHrvvfe4XG63lV1dXYGBgWrJBwAAAFSCOg0AYBjS1dVdtGhRt8H3+Xz+/Pnz1ZUSAAAAKA91GgDA8LR8+XKpVMosstnspUuX8vl8NaYEAAAASkKdBgAwPM2dO1f+VTSpVLp8+XI15gMAAADKQ50GADA8sdnsgIAADodDLwqFwjlz5qg3JQAAAFAS6jQAgGFr2bJlHR0dhBA2mx0YGPiqSdUAAABA06BOAwAYtmbOnDly5EhCiFQqDQgIUHc6AAAAoCzUaQAAw5aWltaKFSsIIebm5h4eHupOBwAAAJSFZ2BAbXJyctSdAsDwZ2JiQgh5++23c3Nz1Z0LwPDn4eEhEonUnQUADAcsiqLUnQO8oVgslrpTAAAA6E/Z2dl+fn7qzuLl6MTwn6QAQwXup4E6afLfM4Bh48iRI0uXLh3MPebk5Pj7+78J/w/IYrHwewwY+P9HAOhHeD8NAGCYG+QiDQAAAPoOdRoAAAAAAIBmQZ0GAAAAAACgWVCnAQAAAAAAaBbUaQAAAAAAAJoFdRoAAAAAAIBmQZ0GAAAa4dSpU4aGhj/88IO6ExkoBQUFUVFRR48etbW1ZbFYLBZrxYoV8h28vLz09fW1tbUnTJhw+fJltSQZExPj6OhoYGDA5XLt7e03btzY3NzMtCYkJL7N6n0AACAASURBVIwbN47P5wsEgnHjxm3fvl0ikag9clxcHOu/TZw4sVsfmUyWnJzs4eGhfFbHjx9PSEjo6upSMg0AgP6FOg0AADTC8J5v7ZNPPklNTd2yZcuSJUvu3btnZ2dnbGx8+PDhkydPMn3OnTuXm5vr4+NTXl4+ZcoUteRZWFj40UcfVVVVPXv2LD4+PiUlxdfXl2n96aefgoODq6urnzx5Ehsbm5CQoPysDwMXuVcVFRW///3v169f39raqnxW7733Ho/HmzNnTkNDQ39lAgCgPNRpAACgEby9vRsbG318fAZ6R21tbT3vqwyoPXv2ZGVl5eTk6OvrMytTU1O1tLRCQkIaGxsHMxnF9PT0QkJCRowYoa+v7+fnt2jRojNnztTU1NCtHA7nww8/NDU11dPT8/X1Xbhw4Y8//vj48WP1RiaEHDp0iJJz48YNpunatWubN28ODQ2dPHmyqlmtW7du0qRJ8+fP7+zsVDITAID+gjoNAADeLF9++aVYLB603VVWVm7fvn3nzp08Hk9+vYeHR3h4eG1t7YYNGwYtmV6dOHFCW1ubWTQxMSGEMLeh8vLy5I/CwsKCECL/+KJaIis2adKko0ePvv/++1wuV9WsCCHR0dFXr15NSUnpeyYAACpBnQYAAOp38eJFKysrFou1f/9+Qkh6erpAINDV1c3Pz583b56BgYFIJMrMzKQ7p6am8ng8MzOzNWvWmJub83g8Dw+PkpISujUsLIzD4YwaNYpe/PDDDwUCAYvFevbsGSEkPDw8MjLy7t27LBbL3t6eEHLmzBkDA4Ndu3YN0KGlpqZSFPXee+/1bIqLixs7duzBgwcLCgpeui1FUUlJSePHj+dyuUZGRgsXLrx16xbdpPgUEUK6urp27NhhZWXF5/OdnZ2zs7NfI/na2lo+n29jY/PS1oqKCqFQOGbMGI2K3Bc9szIyMvL09ExJSRnez+UCgAZCnQYAAOo3Y8aMn3/+mVlcu3ZtREREW1ubvr5+dnb23bt3bW1tg4ODpVIpISQsLCwoKKi1tXXdunVVVVWXL1/u7Ox855136MfVUlNT/fz8mFBpaWk7d+5kFlNSUnx8fOzs7CiKqqysJITQA0XIZLIBOrSTJ086ODjo6ur2bOLz+V9//bWWllZwcHBLS0vPDtHR0VFRUVu3bhWLxRcuXKipqZk5c+aTJ09Ib6eIELJ58+bExMTk5OTHjx/7+PgsX778l19+USnz1tbWwsLC4OBgDocjv14qldbW1u7fv7+goGDfvn3dWtUSOSoqysjIiMPh2NjYLFy4sLS0VNWUFGTl4uJSW1t77dq114gJAPDaUKcBAIDm8vDwMDAwMDU1DQgIaGlpqa6uZpp0dHToG02Ojo7p6elNTU0ZGRmvsQtvb2+JRLJ9+/b+y/r/a2lpuX//vp2d3as6uLu7R0REVFVVbd68uVtTW1tbUlLS4sWLAwMDDQ0NnZycPv/882fPnn3xxRfy3V56itrb29PT0xctWrRkyRKhULht2zY2m63q+YmPjzc3N4+Li+u23tLSUiQSRUdHJyYm+vv7qxRzICKvXLny+PHjNTU1zc3NmZmZ1dXVnp6e5eXl/ZXVW2+9RQgpKytTNSAAQF+gTgMAgCGAvsXB3CzqZtq0abq6uswzgZpDLBZTFPXSm2mMuLg4BweHtLS0ixcvyq8vLy9vbm6eNm0as8bV1ZXD4TBPeHYjf4pu377d2trKDE/P5/NHjRql0vnJy8vLyck5e/as/NgntJqaGrFY/N13333zzTcuLi6qvuzX75EtLS1dXFz09PQ4HI6bm1tGRkZbW1taWlp/ZUV/fPRtTACAQYM6DQAAhgMul/v06VN1Z9Fde3s7IeSlI1gweDxeRkYGi8VatWpVW1sbs54eDl5PT0++s1AobGpq6nW/9FOU27ZtY6YUe/DgQc9R6V8lKytrz549RUVF1tbWPVvZbLapqamXl1dWVlZ5eXl8fLySYQc0MsPJyUlbW/vOnTv9lRWfzye/fZQAAIMGdRoAAAx5Uqm0oaFBJBKpO5Hu6K/4vc6V7O7uvn79+oqKitjYWGalUCgkhHSrypQ8TFNTU0JIcnKy/Gj1ly5dUibnffv2HT58uLCwcPTo0Yp72tvba2trK/+E4cBFlieTyWQymeLaWKWsOjo6yG8fJQDAoEGdBgAAQ15RURFFUW5ubvSijo7Oq56QHGRmZmYsFkuZGdJiY2PHjRt35coVZs3EiRP19PTkB/8oKSnp6OiYOnVqr9EsLS15PN7Vq1dVypaiqE2bNpWVlR07dqzbfTxCSF1d3fLly+XXVFRUdHV1WVpaqjEyIWTu3Lnyi6WlpRRFubu79zErBv3xjRw5UplkAAD6C+o0AAAYkmQy2fPnzzs7O69fvx4eHm5lZRUUFEQ32dvb19fXHzt2TCqVPn369MGDB/Ibjhgx4tGjR1VVVU1NTVKp9PTp0wM3Lr+urq6tre3Dhw977Uk//Sg/lxePx4uMjMzLyzt8+LBEIikrKwsNDTU3Nw8JCVEm2gcffJCZmZmeni6RSLq6uh4+fEhPGx0QEDBy5MjLly/33OrmzZuJiYkHDhxgs9ksOXv37iWECASCc+fOFRYWSiQSqVR65cqVlStXCgSC9evX05urJTIhpLa2Nisrq6GhQSqVXrp0afXq1VZWVqGhob2eJcVZMeiPz8nJqdeAAAD9CHUaAACo3/79+11dXQkhmzZtWrBgQXp6enJyMiHE2dn53r17Bw4ciIyMJIS8++67FRUV9Cbt7e1OTk58Pn/mzJljx449f/4886jb2rVrZ8+evWzZMgcHh9jYWPqJNXd3d3rg/tDQUDMzM0dHx/nz59fX1w/0oXl7e5eXlzMvnn3//ff29vZ37951dXX9+OOP5Xu6ubkxlQntk08+iY+Pj4mJMTEx8fT0tLa2LioqEggEhJBeT1FKSkpERERCQoKxsbG5uXl4ePjz588JIR0dHWKxOD8/v2eqiqcI4/F406dPX716tYWFhb6+vq+vr7W1dXFxMTNaiVoi04e8bds2kUikq6vr5+c3ffr04uJiY2NjurW4uHjGjBmjR48uKSm5du2aubn59OnTL1y40GtWjNLSUgsLC2dnZ2U6AwD0FxbmbQR1YbFY2dnZ8tMcAcDwkJOT4+/vP6B/X9asWZObm1tXVzdwu1CGMr/HKisrx48fn5GRERgYOGiJKSCTyWbNmhUUFLRq1SpE7lVdXZ1IJIqLi6PLYMU0/O8anVhOTo66EwEApeB+GgAADEm9Ds6hIezt7WNiYmJiYpqbm9WdC+nq6jp27FhTU1NAQAAiKyM6Onry5MlhYWGDv2sAeMOhTgNQiqurq7a29uTJk1/aunfvXnq0gM8//3yQE+ujmJgYR0dHAwMDLpdrb2+/cePGV32VXL16tb6+PovFUnJkgri4ONZ/Yx5hUsa1a9cCAgJsbGy4XK6JicmkSZN6Tj47yPr3Grh9+/bHH388YcIEfX19HR0dQ0PDsWPHent7KzkiX18o+NCPHj1qa2sr/6lxOBwzM7NZs2Z9+umn9FNz8BqioqJ8fX0DAgKUGVBkQBUVFR09evT06dOKp3R7QyL3Kikp6erVq6dOnWKz2YO8awAA1GkASiktLZ09e/arWjds2PDzzz8PZj79pbCw8KOPPqqqqnr27Fl8fHxKSoqvr+9Lex48ePDAgQODk1VZWZmHh8eoUaPOnz/f2Nj4888/v/vuu0VFRYOz91fpx2vgyy+/dHJyun79elJSUk1NTUtLy5UrV2JjYxsaGsrKyvop31dS8KEvWbLk3r17dnZ2hoaGFEXJZDKxWJyTk2NjY7Np06YJEybIjz2oRlu2bMnIyGhsbLSxsTly5Ii601HKrl27wsLCdu/erd405syZ8+23344aNQqRe5Wfn//ixYuioiIjI6NB3jUAACFER90JAAwlLBZL3Sn0Mz09vZCQEHqIOT8/v6NHj+bk5NTU1Cg5HLZihw4der0Xcvbu3SsUClNSUujFsWPHxsbGLlmypO8p9V3fr4Hi4uKQkBBPT8+zZ8/q6Py/X8K2tra2trZCoZAZJGPgKP+hs1gsoVA4a9asWbNmeXt7+/v7e3t737lzx9DQcKCTVCw+Pv71ZkBWLy8vLy8vL3VnAcpasGDBggUL1J0FALy5cD8NQAXD79GXEydOyI8DbmJiQghpbW19aedBK1Pr6uoaGxvlB+LjcDg//PDD4Oxdsb5fA3FxcV1dXbt372aKNMbcuXM/+uijPsbvlUofOmPp0qVBQUFisXjIPdwLAAAwFKFOA432z3/+83e/+52urq6BgYGTk5NEIiGEdHV17dixw8rKis/nOzs7Z2dnE0JSU1N5PJ6ZmdmaNWvMzc15PJ6Hh0dJSQkT6qeffnJ0dDQ0NOTxeE5OTmfPniWEJCYm6urq6uvri8XiyMhICwuL27dvv7QnrbKycty4cQKBgB4K/OLFi6/K/KVJKuPQoUPTpk3j8XgCgcDa2jo2NpYQQlFUUlLS+PHjuVyukZHRwoULb926RfdPT08XCAS6urr5+fnz5s0zMDAQiUSZmZl06/jx41kslpaW1tSpU+kv4hs3bqQP7euvv+6599raWj6fb2NjQy9SFPXpp586ODhwuVxDQ8O//OUvSh5Fr86cOaNgxipXV9eWlpY//OEP//rXv17aYeheAx0dHf/4xz+MjY1/97vfKT5F6vrQFaBnJzt9+nSvPQEAAKCvKAA1IYRkZ2cr6NDc3GxgYJCQkNDW1vbrr78uXrz46dOnFEVt2LCBy+UeOXLk+fPnW7Zs0dLSKi0tpSgqJCREIBDcvHmzvb29vLzc1dVVX1+/urqajpabmxsdHV1fX19XV+fm5mZsbEyv37p1KyFk3bp1+/btW7x48X/+859X9ZwzZ46tre39+/elUumNGzfefvttHo93584dupV+XO2zzz6jF1+VpGL0bEi7d++uq6urr6//+9///v7771MUtWPHDg6Hc+jQoYaGhuvXr0+ZMsXExOTXX3+VP4R//OMfjY2NYrF45syZAoGgo6ODoqjOzk5ra2srK6vOzk5mLxEREcnJyT333tLSoq+vHxYWxqzZunUri8X661//+vz589bW1rS0NELIlStXej0QiqJiY2NFIpFQKGSz2dbW1gsWLPj3v//NtJ44cUJfXz8mJual27a2tk6bNo3+HeXo6JiQkFBXVyffYeheA3fu3CGEuLm59XoC1fWhUxTFvJ/WDf0fJZaWlr0mTxelvXYbBnr9PQZvFA2/Hnx9fX19fdWdBQAo6434Owqaqde/Zzdu3CCEnDhxQn5lW1ubrq5uQEAAvdja2srlcteuXUtRVEhIiPyXy9LSUkLIzp07e0am32wRi8XUb99329raXpqDfM85c+ZMmjSJabp+/TohZMOGDfSi/Hd0BUkq0NHRIRQKZ8+ezazp7OxMSUlpbW3V09NjolEU9e9//5sQwhQ53Q6BrqYqKyvpRbr2y8nJoRdbWlqsrKwaGxt7JrB169axY8dKJBImbV1d3XfeeYfpQN+xUbJOq66uvnz5clNT04sXLy5duuTi4sLn82/cuKHMtvTZ+Nvf/jZu3Di6WjMzMysqKqKbhvQ1QI/D8cc//lHx4avrQ6e9qk6jKIp+Y01x8hTqNHhTafj1gDoNYGjBOCKguWxtbc3MzAIDA9etWxcUFGRtbU0IuX37dmtrKzPCO5/PHzVqFPM8mLxp06bp6uq+tIl+xUiZyZcU9HRycjI0NKS/qXejfJLyrl+/3tDQMHfuXGaNtrb2unXrfvnll+bmZub+EiHE1dWVw+HIP9Enj8PhEEKkUim9uHr16ujoaGZMv8OHDy9cuNDAwKDbVnl5eTk5OefOndPX16fXVFZWtra2zpkzR3Har2JpacmMS+Hm5paRkTF58uS0tLT09HRlNmez2WFhYWFhYSUlJXv27Dl27Jivr+/t27eNjIyG9DWgp6dHlHgZrLy8XC0fumItLS0URfWM8yqvGjt0mElOTs7NzVV3FgAAMNzg/TTQXHw+v7CwcMaMGbt27bK1tQ0ICGhra2tpaSGEbNu2jZnf6cGDB6/61svlcp8+fUr/++TJk7NmzTI1NeVyuRs3blSwX+V7stls5puxPJWSZNAPlQmFwm7rGxoaCCH093uGUChsampSHJCmp6f3f/7P//n555/pGzKfffZZzwlbs7Ky9uzZU1RURBfDtIcPHxJCTE1NldlLr5ycnLS1temn/lTy9ttvf//996GhoU+fPj1//jxR8fRq2jVgbW1NPyqp+KjV9aErRqfN3OQEAACAgYP7aaDRJkyY8MMPPzx9+jQpKWnPnj0TJkwICAgghCQnJ4eHhyveViqVNjQ0iEQiQkh1dfWiRYsWL1781VdfjR49et++fa/68q18z87Ozvr6eisrq55NdG2jTJLyRo8eTQh59uxZt/V05dbtCzpzaMoICwtLSUlJTk4ODQ21tLS0s7OTb923b9/Zs2cLCwu7VQU8Ho8Q8uLFC+UPQQGZTCaTybhcrjKdlyxZkp2dLT8c4ooVKz777DO6GFP+9GrmNTB37tz8/Px//etf06dP79ZUX1+/cePGgwcPqutDV+zMmTOEkHnz5inZ/024y8RisSIiIvz8/NSdCGiE4Td3CwCoEe6ngeZ69OjRzZs3CSGmpqa7d++eMmXKzZs3LS0teTze1atXe92cfp3Jzc2NEFJWViaVSteuXWtra8vj8RT8KVW+5/nz52Uy2ZQpU3o2KZ+kPGtr6xEjRpw7d67b+okTJ+rp6cnPL1xSUtLR0TF16lQlI4tEIj8/vyNHjmzfvl2+bKAoatOmTWVlZceOHev5fX3ixIlaWlr//Oc/VToKhvwDnIQQepwPd3d3ZbZ98eIF/dEzbt++TQhxdnYmqpxezbwGoqOjuVzu+vXr29raujXduHGDrk7V9aEr8OuvvyYnJ4tEolWrVim/FQAAALwe1GmguR49erRmzZpbt251dHRcuXLlwYMHbm5uPB7vgw8+yMzMTE9Pl0gkXV1dDx8+fPz4Mb2JTCZ7/vx5Z2fn9evXw8PDrays6JHE6TseBQUF7e3tFRUVr3rJp9eeHR0djY2NnZ2dly9fDgsLGzNmDB2/G8VJvgqXy92yZcuFCxfCwsJqa2tlMllTU9PNmzd5PF5kZGReXt7hw4clEklZWVloaKi5uXlISIjyJzMyMrKzs/P58+d/+MMfmJU3b95MTEw8cOAAm81mydm7dy8hxNTUdMmSJUeOHPnyyy8lEsn169e/+OIL5fdYW1ublZXV0NAglUovXbq0evVqKyur0NBQuvX06dMKxuUnhCxatCgnJ6ehoaGxsTE/P3/z5s0LFiyg67Shfg1Mnjz522+/vXHjxsyZM0+dOtXY2CiVSu/fv3/gwIE///nP9Otw6vrQGRRFNTc3y2QyiqKePn2anZ09ffp0bW3tY8eOKf9+GgAAALw+9Q1hAm860tu4WFVVVR4eHkZGRtra2qNHj966dSs9zviLFy82bdpkZWWlo6ND1xLl5eUURYWEhLDZbAsLCx0dHQMDg4ULF969e5eJtmnTphEjRgiFQl9f3/379xNC7OzsPvroIz6fTwixtLQ8dOiQgp7V1dUZGRmzZ882MzPT0dExNjZetmzZgwcP6E3++te/jhw5khAiEAgWL16sIMle7d+/38nJicfj8Xg8FxeXtLQ0iqJkMtmnn3761ltvsdlsIyOjRYsW3b59m+6flpamq6tLCHnrrbfu3r37xRdf0F+jx4wZw4wXT5s9e/bBgwfl15SVlb3018Knn35Kd2hqalq9erWxsbGent6MGTN27NhBCBGJRNeuXev1QCIjI+3s7AQCgY6OjkgkCg4OfvToEdN66tQpfX39uLi4l2577tw5f39/Ozs7LpfL4XAcHByio6Pb29uZDsPgGqiurt6wYYOTk5Oenp62trZQKHRxcfnzn//8r3/9i+6glg/9+PHjzs7Ourq6HA5HS0uLEEIP8Pi73/0uJiam2+wICmC8R3gzafj1gPEeAYYWFkVR/Vf0AaiAxWJlZ2f343sda9asyc3Nraur66+AMOTgGtAQOTk5/v7+b8Lfl37/PQZDmoZfD3RiOTk56k4EAJSC5x5hWFFmmHUY3nANAAAAwDCAOg1gkNy6dYv1avQ4lkPFcDoWgEFTUFAQFRV19OhRW1tb+odlxYoV8h28vLz09fW1tbUnTJhw+fJltSQZExPj6OhoYGDA5XLt7e03btzY3NzMtCYkJIwbN47P5wsEgnHjxm3fvp2eUES9kePi4rr9FmKmLmTIZLLk5GQPDw/lszp+/HhCQgL+6wcA1EbdD17Cm4v063P8UVFR9FS/1tbWubm5/RUWhhBcA5oD76f1tGPHDh8fH4lEQi/a2dkZGxsTQk6cOCHf7fTp0wsWLOj/RJXm6emZlpZWV1cnkUiys7PZbPa7777LtHp7e+/du1csFjc1NeXk5LDZ7HfeeUftkWNjY7t9t5kwYYJ8hzt37tDTYEyaNEmlrFJSUjw9PZ8/f65kJv37d63f4f00gKEF99NgmIiPj3/x4gVFUffv31+6dKm60wE1wDXwRmlra+t5b0TtoV5lz549WVlZOTk5+vr6zMrU1FQtLa2QkJDGxsYB3btK9PT0QkJCRowYoa+v7+fnt2jRojNnztTU1NCtHA7nww8/NDU11dPT8/X1Xbhw4Y8//tjrYLYDHZkQwgwCRLtx4wbTdO3atc2bN4eGhk6ePFnVrNatWzdp0qT58+d3dnYqmQkAQH9BnQYAAEPPl19+KRaLNS3US1VWVm7fvn3nzp303PEMDw+P8PDw2traDRs2DNzeVXXixAltbW1m0cTEhBBCTzFPCMnLy5M/CgsLC0KI/OOLaoms2KRJk44ePfr+++9zuVxVsyKEREdHX716NSUlpe+ZAACoBHUaAACoB0VRSUlJ48eP53K5RkZGCxcuvHXrFt0UFhbG4XBGjRpFL3744YcCgYDFYj179owQEh4eHhkZeffuXRaLZW9vn5qayuPxzMzM1qxZY25uzuPxPDw8mInvVApFCDlz5oziyf1UlZqaSlHUe++917MpLi5u7NixBw8eLCgoUPUUpaenCwQCXV3d/Pz8efPmGRgYiESizMxMZtuurq4dO3ZYWVnx+XxnZ2f6YVRV1dbW8vl8Gxubl7ZWVFQIhcIxY8ZoVOS+6JmVkZGRp6dnSkoK9QaMXwoAGgV1GgAAqEd0dHRUVNTWrVvFYvGFCxdqampmzpz55MkTQkhqaqr84OZpaWk7d+5kFlNSUnx8fOzs7CiKqqysDAsLCwoKam1tXbduXVVV1eXLlzs7O9955x366TWVQpHfhgyVyWT9dZgnT550cHCgp7zrhs/nf/3111paWsHBwS0tLT07KDhFa9eujYiIaGtr09fXz87Ovnv3rq2tbXBwsFQqpbfdvHlzYmJicnLy48ePfXx8li9f/ssvv6iUeWtra2FhYXBwMP3mJ0MqldbW1u7fv7+goGDfvn3dWtUSOSoqysjIiMPh2NjYLFy4sLS0VNWUFGTl4uJSW1t77dq114gJAPDaUKcBAIAatLW1JSUlLV68ODAw0NDQ0MnJ6fPPP3/27NkXX3zxegF1dHTo+06Ojo7p6elNTU0ZGRmvEcfb21sikWzfvv310uimpaXl/v37dnZ2r+rg7u4eERFRVVW1efPmbk1KniIPDw8DAwNTU9OAgICWlpbq6mpCSHt7e3p6+qJFi5YsWSIUCrdt28Zms1U9IfHx8ebm5nFxcd3WW1paikSi6OjoxMREf39/lWIOROSVK1ceP368pqamubk5MzOzurra09OzvLy8v7J66623CCGvmiMeAGCAoE4DAAA1KC8vb25unjZtGrPG1dWVw+Ewzyv2xbRp03R1dZlHBNVILBZTFPXSm2mMuLg4BweHtLS0ixcvyq9X9RTRd4Ho+2m3b99ubW1lhqfn8/mjRo1S6YTk5eXl5OScPXtWfuwTWk1NjVgs/u6777755hsXFxdV3+7r98iWlpYuLi56enocDsfNzS0jI6OtrS0tLa2/sqI/Pvo2JgDAoEGdBgAAatDQ0EAI0dPTk18pFAqbmpr6JT6Xy3369Gm/hOqL9vZ2OhkFfXg8XkZGBovFWrVqVVtbG7O+L6eIfopy27ZtzJRiDx48kB8eQ7GsrKw9e/YUFRVZW1v3bGWz2aampl5eXllZWeXl5fHx8UqGHdDIDCcnJ21t7Tt37vRXVnw+n/z2UQIADBrUaQAAoAZCoZAQ0q3kaGhoEIlEfQ8ulUr7K1Qf0V/xe50r2d3dff369RUVFfJTgfXlFJmamhJCkpOT5Uerv3TpkjI579u37/Dhw4WFhaNHj1bc097eXltbW/knDAcusjyZTCaTyRTXxipl1dHRQX77KAEABg3qNAAAUIOJEyfq6enJj2xRUlLS0dExdepUelFHR4cZEkNVRUVFFEW5ubn1PVQfmZmZsVgsZWZIi42NHTdu3JUrV5g1vZ4iBSwtLXk83tWrV1XKlqKoTZs2lZWVHTt2rNt9PEJIXV3d8uXL5ddUVFR0dXVZWlqqMTIhZO7cufKLpaWlFEW5u7v3MSsG/fGNHDlSmWQAAPoL6jQAAFADHo8XGRmZl5d3+PBhiURSVlYWGhpqbm4eEhJCd7C3t6+vrz927JhUKn369OmDBw/kNx8xYsSjR4+qqqqamproGkwmkz1//ryzs/P69evh4eFWVlZBQUGvEer06dP9OC6/rq6ura3tw4cPlTkhGRkZ8nN59XqKFEf74IMPMjMz09PTJRJJV1fXw4cP6WmjAwICRo4cefny5Z5b3bx5MzEx8cCBA2w2myVn7969hBCBQHDu3LnCwkKJRCKVSq9cubJy5UqBQLB+/Xp6c7VEJoTU1tZmZWU1NDRIpdJLly6tXr3aysoqNDS017OkOCsG/fE5CtG0KgAAIABJREFUOTn1GhAAoB+hTgMAAPX45JNP4uPjY2JiTExMPD09ra2ti4qKBAIB3bp27drZs2cvW7bMwcEhNjaWfurM3d2dHm0/NDTUzMzM0dFx/vz59fX1hJD29nYnJyc+nz9z5syxY8eeP3+eefJN1VD9y9vbu7y8nHnx7Pvvv7e3t797966rq+vHH38s39PNzY2pTHo9Renp6cnJyYQQZ2fne/fuHThwIDIykhDy7rvvVlRUEEJSUlIiIiISEhKMjY3Nzc3Dw8OfP39OCOno6BCLxfn5+T1TVTxFGI/Hmz59+urVqy0sLPT19X19fa2trYuLi5nRStQSmT7kbdu2iUQiXV1dPz+/6dOnFxcXGxsb063FxcUzZswYPXp0SUnJtWvXzM3Np0+ffuHChV6zYpSWllpYWDg7OyvTGQCgv7AwbyOoC4vFys7Olp/XCACGh5ycHH9//8H8+7JmzZrc3Ny6urpB2yNNmd9jlZWV48ePz8jICAwMHLTEFJDJZLNmzQoKClq1ahUi96qurk4kEsXFxdFlsGIa/neNTiwnJ0fdiQCAUnA/DQAAhoNex+pQF3t7+5iYmJiYmObmZnXnQrq6uo4dO9bU1BQQEIDIyoiOjp48eXJYWNjg7xoA3nCo0wAAAAZWVFSUr69vQECAMgOKDKiioqKjR4+ePn1a8ZRub0jkXiUlJV29evXUqVNsNnuQdw0AgDoNAACGti1btmRkZDQ2NtrY2Bw5ckTd6bzcrl27wsLCdu/erd405syZ8+23344aNQqRe5Wfn//ixYuioiIjI6NB3jUAACFER90JAAAA9El8fPzrTYg8yLy8vLy8vNSdBShrwYIFCxYsUHcWAPDmwv00AAAAAAAAzYI6DQAAAAAAQLOgTgMAAAAAANAsqNMAAAAAAAA0C+o0AAAAAAAAzcKiKErdOcAbisViqTsFAACA/pSdne3n56fuLF6OTiwnJ0fdiQCAUjAuP6hNdna2ulMAeCP4+/uHh4e7u7urOxGA4c/Dw0PdKQDAMIE6DdRGY//HEWCY8ff3d3d3x08cAADAEIL30wAAAAAAADQL6jQAAAAAAADNgjoNAAAAAABAs6BOAwAAAAAA0Cyo0wAAAAAAADQL6jQAAAAAAADNgjoNAAAAAABAs6BOAwAAAAAA0Cyo0wAAAAAAADQL6jQAAAAAAADNgjoNAAAAAABAs6BOAwAAAAAA0Cyo0wAAAAAAADQL6jQAAAAAAADNgjoNAAAAAABAs6BOAwAAAAAA0Cyo0wAAAAAAADQL6jQAAAAAAADNgjoNAAAAAABAs6BOAwAAAAAA0Cyo0wAAAAAAADQL6jQAAAAAAADNgjoNAAAAAABAs6BOAwAAAAAA0Cyo0wAAAAAAADQL6jQAAAAAAADNgjoNAAAAAABAs6BOAwAAAAAA0Cyo0wAAAAAAADQL6jQAAAAAAADNgjoNAAAAAABAs6BOAwAAAAAA0Cw66k4AAAD6WWZmZlNTk/yagoKChoYGZnHRokWmpqaDnhcAAAAoi0VRlLpzAACA/hQUFPTNN9+w2Wx6kf49z2KxCCFdXV16enpisZjL5aozRQAYdH5+foSQnJwcdScCAErBc48AAMPNsmXLCCHS33R2dnZ2dtL/1tbW9vX1RZEGAACg4VCnAQAMN3PmzBkxYsRLm6RS6fLlywc5HwAAAFAV6jQAgOFGR0dn2bJlzHOP8kxMTDw9PQc/JQAAAFAJ6jQAgGFo2bJlUqm020o2m71ixQptbW21pAQAAADKQ50GADAMeXh4iESibiulUin96hoAAABoONRpAADDEIvFCgwM7Pboo6Wl5bRp09SVEgAAACgPdRoAwPDU7dFHNpsdFBREj84PAAAAGg51GgDA8OTs7Ozg4MAsSqVSf39/NeYDAAAAykOdBgAwbK1YsYJ59NHR0XHChAnqzQcAAACUhDoNAGDYCgwM7OzsJISw2eyVK1eqOx0AAABQFuo0AIBha8yYMVOmTCGEdHZ2BgQEqDsdAAAAUBbqNACA4exPf/oTIeTtt9+2srJSdy4AAACgLB11JwDDx6VLl5KSktSdBQD8l/b2dhaL9eLFC19fX3XnAgD/xd3dff369erOAgA0FO6nQb+pqak5cuSIurMAgP/C4/FGjhzZc85rjXLkyJGHDx+qO4sBV1xcXFxcrO4sQFMUFxdfunRJ3VkAgObC/TToZ7m5uepOAQD+S2Vlpb29vbqzUITFYkVERPj5+ak7kYFF39LEL0mg4RY3ACiG+2kAAMOchhdpAAAA0BPqNAAAAAAAAM2COg0AAAAAAECzoE4DAAAAAADQLKjTAAAAAAAANAvqNAAAGJJOnTplaGj4ww8/qDuRgVJQUBAVFXX06FFbW1sWi8VisVasWCHfwcvLS19fX1tbe8KECZcvX1ZLkjExMY6OjgYGBlwu197efuPGjc3NzUxrQkLCuHHj+Hy+QCAYN27c9u3bJRKJ2iPHxcWx/tvEiRO79ZHJZMnJyR4eHspndfz48YSEhK6uLiXTAABQDHUaAAAMSRRFqTuFAfTJJ5+kpqZu2bJlyZIl9+7ds7OzMzY2Pnz48MmTJ5k+586dy83N9fHxKS8vnzJlilryLCws/Oijj6qqqp49exYfH5+SkiI/3PxPP/0UHBxcXV395MmT2NjYhISEpUuXqj1yryoqKn7/+9+vX7++tbVV+azee+89Ho83Z86choaG/soEAN5kqNMAAGBI8vb2bmxs9PHxGegdtbW19byvMqD27NmTlZWVk5Ojr6/PrExNTdXS0goJCWlsbBzMZBTT09MLCQkZMWKEvr6+n5/fokWLzpw5U1NTQ7dyOJwPP/zQ1NRUT0/P19d34cKFP/744+PHj9UbmRBy6NAhSs6NGzeYpmvXrm3evDk0NHTy5MmqZrVu3bpJkybNnz+/s7NTyUwAAF4FdRoAAIAiX375pVgsHrTdVVZWbt++fefOnTweT369h4dHeHh4bW3thg0bBi2ZXp04cUJbW5tZNDExIYQwt6Hy8vLkj8LCwoIQIv/4oloiKzZp0qSjR4++//77XC5X1awIIdHR0VevXk1JSel7JgDwhkOdBgAAQ8/FixetrKxYLNb+/fsJIenp6QKBQFdXNz8/f968eQYGBiKRKDMzk+6cmprK4/HMzMzWrFljbm7O4/E8PDxKSkro1rCwMA6HM2rUKHrxww8/FAgELBbr2bNnhJDw8PDIyMi7d++yWCx6xvAzZ84YGBjs2rVrgA4tNTWVoqj33nuvZ1NcXNzYsWMPHjxYUFDw0m0pikpKSho/fjyXyzUyMlq4cOGtW7foJsWniBDS1dW1Y8cOKysrPp/v7OycnZ39GsnX1tby+XwbG5uXtlZUVAiFwjFjxmhU5L7omZWRkZGnp2dKSsrwfi4XAAYB6jQAABh6ZsyY8fPPPzOLa9eujYiIaGtr09fXz87Ovnv3rq2tbXBwsFQqJYSEhYUFBQW1trauW7euqqrq8uXLnZ2d77zzDv24Wmpqqp+fHxMqLS1t586dzGJKSoqPj4+dnR1FUZWVlYQQeqAImUw2QId28uRJBwcHXV3dnk18Pv/rr7/W0tIKDg5uaWnp2SE6OjoqKmrr1q1isfjChQs1NTUzZ8588uQJ6e0UEUI2b96cmJiYnJz8+PFjHx+f5cuX//LLLypl3traWlhYGBwczOFw5NdLpdLa2tr9+/cXFBTs27evW6taIkdFRRkZGXE4HBsbm4ULF5aWlqqakoKsXFxcamtrr1279hoxAQAYqNMAAGD48PDwMDAwMDU1DQgIaGlpqa6uZpp0dHToG02Ojo7p6elNTU0ZGRmvsQtvb2+JRLJ9+/b+y/r/a2lpuX//vp2d3as6uLu7R0REVFVVbd68uVtTW1tbUlLS4sWLAwMDDQ0NnZycPv/882fPnn3xxRfy3V56itrb29PT0xctWrRkyRKhULht2zY2m63q+YmPjzc3N4+Li+u23tLSUiQSRUdHJyYm+vv7qxRzICKvXLny+PHjNTU1zc3NmZmZ1dXVnp6e5eXl/ZXVW2+9RQgpKytTNSAAgDzUaQAAMAzRtziYm0XdTJs2TVdXl3kmUHOIxWKKol56M40RFxfn4OCQlpZ28eJF+fXl5eXNzc3Tpk1j1ri6unI4HOYJz27kT9Ht27dbW1uZ4en5fP6oUaNUOj95eXk5OTlnz56VH/uEVlNTIxaLv/vuu2+++cbFxUXVl/36PbKlpaWLi4uenh6Hw3Fzc8vIyGhra0tLS+uvrOiPj76NCQDw2lCnAQDAm4jL5T59+lTdWXTX3t5OCHnpCBYMHo+XkZHBYrFWrVrV1tbGrKeHg9fT05PvLBQKm5qaet0v/RTltm3bmCnFHjx40HNU+lfJysras2dPUVGRtbV1z1Y2m21qaurl5ZWVlVVeXh4fH69k2AGNzHByctLW1r5z505/ZcXn88lvHyUAwGtDnQYAAG8cqVTa0NAgEonUnUh39Ff8XudKdnd3X79+fUVFRWxsLLNSKBQSQrpVZUoepqmpKSEkOTlZfrT6S5cuKZPzvn37Dh8+XFhYOHr0aMU97e3ttbW1lX/CcOAiy5PJZDKZTHFtrFJWHR0d5LePEgDgtaFOAwCAN05RURFFUW5ubvSijo7Oq56QHGRmZmYsFkuZGdJiY2PHjRt35coVZs3EiRP19PTkB/8oKSnp6OiYOnVqr9EsLS15PN7Vq1dVypaiqE2bNpWVlR07dqzbfTxCSF1d3fLly+XXVFRUdHV1WVpaqjEyIWTu3Lnyi6WlpRRFubu79zErBv3xjRw5UplkAABeBXUaAAC8EWQy2fPnzzs7O69fvx4eHm5lZRUUFEQ32dvb19fXHzt2TCqVPn369MGDB/Ibjhgx4tGjR1VVVU1NTVKp9PTp0wM3Lr+urq6tre3Dhw977Uk//Sg/lxePx4uMjMzLyzt8+LBEIikrKwsNDTU3Nw8JCVEm2gcffJCZmZmeni6RSLq6uh4+fEhPGx0QEDBy5MjLly/33OrmzZuJiYkHDhxgs9ksOXv37iWECASCc+fOFRYWSiQSqVR65cqVlStXCgSC9evX05urJTIhpLa2Nisrq6GhQSqVXrp0afXq1VZWVqGhob2eJcVZMeiPz8nJqdeAAAAKoE4DAIChZ//+/a6uroSQTZs2LViwID09PTk5mRDi7Ox87969AwcOREZGEkLefffdiooKepP29nYnJyc+nz9z5syxY8eeP3+eedRt7dq1s2fPXrZsmYODQ2xsLP3Emru7Oz1wf2hoqJmZmaOj4/z58+vr6wf60Ly9vcvLy5kXz77//nt7e/u7d++6urp+/PHH8j3d3NyYyoT2ySefxMfHx8TEmJiYeHp6WltbFxUVCQQCQkivpyglJSUiIiIhIcHY2Njc3Dw8PPz58+eEkI6ODrFYnJ+f3zNVxVOE8Xi86dOnr1692sLCQl9f39fX19rauri4mBmtRC2R6UPetm2bSCTS1dX18/ObPn16cXGxsbEx3VpcXDxjxozRo0eXlJRcu3bN3Nx8+vTpFy5c6DUrRmlpqYWFhbOzszKdAQBehYV5GKG/5OTk+Pv744oCAFWxWKzs7Gz5Scz63Zo1a3Jzc+vq6gZuF73y9fUlhOTm5iruVllZOX78+IyMjMDAwEHJqxcymWzWrFlBQUGrVq1C5F7V1dWJRKK4uDi6DFZAyeuhH9E/Yjk5OYO2RwDoC9xPAwCAN0Kvg3NoCHt7+5iYmJiYmObmZnXnQrq6uo4dO9bU1BQQEIDIyoiOjp48eXJYWNjg7xoAhhnUaQAAAJolKirK19c3ICBAmQFFBlRRUdHRo0dPnz6teEq3NyRyr5KSkq5evXrq1Ck2mz3IuwaA4Qd1GgwqV1dXbW3tyZMnD0TwDz74gMfjsVis4TFrzd69e+mR3z7//HN6zalTpwwNDX/44Yd+id+/0RSYNWsWqwcFQ6Uxjh49amtrK7+Vjo6OiYnJH//4x7y8vP5KT/FlI5/DihUr5Ju8vLz09fW1tbUnTJjwquEKBtqwuUgG2pYtWzIyMhobG21sbI4cOaLudJSya9eusLCw3bt3qzeNOXPmfPvtt6NGjULkXuXn57948aKoqMjIyGiQdw0AwxLqNBhUpaWls2fPHqDgGRkZGzZsGKDgg2/Dhg0///yz/Jr+ffdPvW8Szpgxo9c+S5YsuXfvnp2dnaGhIT2b09OnT7Ozs2tra5csWZKdnd0vmSi+bJgcjI2NDx8+fPLkSabp3Llzubm5Pj4+5eXlU6ZM6ZdkVDW8L5J+FB8f/+LFC4qi7t+/v3TpUnWnoywvL689e/aoOwtQ1oIFC6KiouRH4AQA6AvUaaAGLBZL1U3a2to8PDwGIpkhxNvbu7Gx0cfH5/U273YO+xhNeTweTyKRyE+eGxISsnHjxtcIZWRkNGfOnL/97W9EuVfh+/GySU1N1dLSCgkJUftzaIoN0YsEAAAAukGdBmrwGg/uf/nll2KxWMnOr1EHvglUOof96MyZM/r6+sxiTU3NjRs3/vCHP7x2QGtra0JIQ0NDrz378bLx8PAIDw+vra0dTvdse1LXRQIAAADdoE4DNaisrBw3bpxAIKAnMrp48SLT9NNPPzk6OhoaGvJ4PCcnp7NnzxJCwsPDIyMj7969y2Kx7O3t6Z6HDh2aNm0aj8cTCATW1taxsbH0ei0trZMnT86bN8/Q0NDc3Pyrr75SJqX09HSBQKCrq5ufnz9v3jwDAwORSJSZmcl0oCgqKSlp/PjxXC7XyMho4cKFt27dopsSExN1dXX19fXFYnFkZKSFhUVoaKhAINDS0po6derIkSPZbLZAIJgyZcrMmTMtLS15PJ5QKJS/ofTSo+7m4sWLVlZWLBZr//799Dns+dLXjz/+qOQ57BZN8QH2enJUsmfPnnXr1jGLZ86cUXXK4OvXrxNCPD09mTWDc9nExcWNHTv24MGDBQUFL00MF0l/XSQAAABAKIB+Qr8v1Gu3OXPm2Nra3r9/XyqV3rhx4+233+bxeHfu3KFbc3Nzo6Oj6+vr6+rq3NzcjI2N6fVLliyxs7NjgtCzte7evbuurq6+vv7vf//7+++/T1HU1q1bCSH/+Mc/Ghoa6uvr58+fz+VyW1palMmf2baxsVEsFs+cOVMgEHR0dNCtO3bs4HA4hw4damhouH79+pQpU0xMTH799Vf5bdetW7dv377Fixf/5z//+eSTTwghJSUlLS0tz549e/fddwkhJ0+efPr0aUtLCz1k89WrVxUfNT357GeffUYv0lPu7tu3j27avHkzfWiPHz82MjLy8PDo6upS/hzKR1PyAF91cpT38OFDR0dHOk/aiRMn9PX1Y2JiXrWJ/Ptpra2tp0+fHjNmjJeXV3NzM9NnoC8bOzu7+/fvUxT1888/a2lpWVtb03s/ffr0ggULmG64SF77IiGEZGdnK9NzSFu6dOnSpUvVnQVoisG/Hnx9fX19fQdzjwDQF6jToN8oX6dNmjSJWaTvjWzYsKFnz/j4eEKIWCym/vvrY0dHh1AonD17NtOzs7MzJSWF+u2bYltbG73+f/7nfwghN27cUCb/btumpaURQiorKymKam1t1dPTCwgIYDr/+9//JoQw1UW3bSmKor+CNzU10YvffPMNIaSsrEx+86ysLMVHreAruLxFixbxeLxbt24pjqbgK7iqByh/clTy0UcfMYejJDs7u27/u+Tk5PTNN9/Qw0L0NBCXDVOnURRFz1370UcfUf9dp+Ei6ctFgjoN3kCo0wBAMZ3XvQ8H0D+cnJwMDQ3paq0b+jW2nlPTXr9+vaGhYe7cucwabW1t+UfpukWQSqWvkRiHw2G2LS8vb25unjZtGtPq6urK4XBKSkpUitbZ2dlrYq866lfJycn5/vvvExISHBwcXjuaqgcof3KU9+jRo+PHj3/66acqbUUIMTQ0pN9G6+zsfPLkyblz58LCwuLj4y9evGhiYtKt80BfNnFxcSdOnEhLS/P395dfj4ukG1UvEn9//26ndLjCC7TAGEKjjwLA4EOdBurHZrOZL3MnT5789NNPy8vLJRLJq77hSSQSQohQKBy0DOkioduUX0KhsKmpqV/iK3PUL1VXV/fxxx+7urrSN3leO9pAHyAtISEhODiYx+O9dgQdHR0LC4sPPvigq6srODh49+7df/3rX8ngXjY8Hi8jI2PGjBmrVq1KSEhg1uMi6aPw8HB3d/d+CaWx6CdvIyIi1J0IaAT6ehhMMplMRwdf/ACGDPy4gpp1dnbW19dbWVkRQqqrqxctWrR48eKvvvpq9OjR+/bte+no7aNHjyaEPHv2bNCSpL/cd/s+2tDQIBKJ+h5cyaN+qXXr1jU0NBQWFjIz9rxetAE9QNqvv/763Xff3b59u1+iOTk5EUJu3rxJ1HHZuLu7r1+/fu/evbGxsfSlS3CR9Jm7u7ufn1+/hNJYubm5hJBhf5igJPp6GEwymUxLCwPIAQwZ+HEFNTt//rxMJqOnCS4rK5NKpWvXrrW1teXxeK96Osja2nrEiBHnzp0btCQnTpyop6f3yy+/MGtKSko6OjqmTp3a9+BKHnVPJ0+e/Pbbb7dv3z5hwgR6zV/+8pfXizagB0hLSEgIDAwcMWJEv0T73//9X0II/RSfWi6b2NjYcePGXblyhVmDiwQANBzqNIChBT+uoAYdHR2NjY2dnZ2XL18OCwsbM2ZMUFAQIYS+NVFQUNDe3l5RUSH/3suIESMePXpUVVXV1NSkpaW1ZcuWCxcuhIWF1dbWymSypqYm+tbKAOHxeJGRkXl5eYcPH5ZIJGVlZaGhoebm5iEhIX0PruCoFZBIJGvWrJk8efLmzZsJIe3t7b/88svVq1eVPIfdHnUb0AMkhDx58uSrr7566eNep0+fVmZc/ra2NplMRlHUo0ePMjIytm3bZmJiQgdUy2VDP/3I3KEiuEgAQON1dXWhTgMYStQ9kAkMH0qO95iRkTF79mwzMzMdHR1jY+Nly5Y9ePCAad20adOIESOEQqGvry89a5OdnV11dfXly5fHjBnD/7/s3XlcE3f+P/BPgISEG+UQQeRSEAVFoQtYpWqlHsUboWqVuloOWwRpFeqFgNRrAbFQV+uiFZVDKFIVtS7yVVuhuAgiVgW88UBR5AhIIPn9MY/NLwsKAZIMIa/nf5mZvOeVGcG8mZnPh8P58MMPqXHAf/jhBzs7OzabzWazHRwcEhIStm/fzuFwCCHDhg2rrKxMTk7W1dUlhJiYmHQ55GNCQoKamprwvfv27dPS0iKEDB06lJozgM/n79y5c9iwYUwmU1dXd+7cubdv36beK9zvkCFDDh8+LBAI4uLiqGpmZmaXLl3atm2btrY2IcTQ0PDIkSMpKSmGhoaEEF1d3WPHjr3vUwcFBVGbqaurz5s3b8+ePYMGDSKEqKmpzZo1a9euXR1/nGfMmCHmMdywYYNotc4/YJcHp0tr1qxZsmTJO1edPn1aU1MzKiqq46rMzMyOgz2qqqoOGzYsICDg4cOHMvhnI8ygp6dHjfEo6ttvvxUdlx//SHr8j4RgvEdQPLL/9zBjxgwfHx9Z7hEAeoMhEAh60t4BdJCWlubl5YV/UQDQXQwGIzU1td8/uOXp6UnoeCoJ+ibZ/3uYPn364MGDDxw4ILM9AkBv4PI3AAAAQP+H59MA5At+XEEh3Lp1i/F+3t7edAeUVziwANJz/vz5sLCwjIwMCwsL6mfq888/F93A3d1dU1NTWVl55MiRRUVFtISMiIiwtbXV0tJSVVW1srJau3ZtQ0ODcO327dttbGw4HI66urqNjc3GjRupGTLorRwVFdXul9WoUaPabcPn82NjY11dXcVPlZ2dvX37dvEnNpQ99GkA8gXj8oNCsLGxwQ2Z0oADCyAlmzdvvnbt2pEjRzQ1NefPn29lZVVbW5ucnOzt7T1z5kxqm3Pnzp05c2bv3r1ZWVl05czNzf3qq6+8vb2ZTGZOTs6SJUtKS0tzcnKotZcuXVq5cuXSpUs5HE5OTs7ixYsLCgrEHHZVepW7VF5e/sUXX/z++++jR48WP9WsWbPu3bs3ZcqUrKwsWc7wKT70aQDyBT+uAADQzzU1NXW8MEJ7qU5s27YtJSUlLS1NU1NTuDA+Pl5JScnX1/fNmzfSDiA+DQ0NX1/fAQMGaGpqLly4cO7cuWfOnHn06BG1lsVirVq1Sl9fX0NDw9PTc86cOb/99tvTp0/prUwIoYbzEbpx44ZwVUlJSWhoqL+//5gxY7qbavXq1aNHj54xY0Zra6uYSWQJfRqAfMGPKwAA9HMHDhyorq7ua6Xep6KiYuPGjVu2bGGz2aLLXV1dg4KCqqqqvvnmG6kG6JaTJ0+KTlChp6dHCOFyudTLzMxM0U9hbGxMCBG9fZGWyp0bPXp0RkbG4sWLVVVVu5uKEBIeHl5cXBwXF9f7JBKHPg1AvuDHFQAA5IBAIIiJiRkxYoSqqqquru6cOXNu3bpFrQoMDGSxWNQsAoSQVatWqaurMxiMly9fEkKCgoJCQkIqKysZDIaVlVV8fDybzTYwMPDz8zMyMmKz2a6ursJJ5LpVihBy5swZcSYA7Jb4+HiBQDBr1qyOq6KiooYPH/7TTz+dP3++u0cpMTFRXV1dTU3txIkT06dP19LSMjExOXbsmPC9bW1tmzZtMjU15XA49vb21FQr3VVVVcXhcMzNzd+5try8XEdHZ+jQoX2qcm90TKWrq+vm5hYXF9cH7wlHnwYgX/DjCgAAciA8PDwsLGz9+vXV1dUXL1589OjRhAkTnj9/TgiJj48XHdM/ISFhy5YtwpdxcXEeHh6WlpYCgaCioiIwMNDHx4fL5a5evfr+/ftFRUWtra1Tp06lbl3rVilCCDVoBJ/Pl+AnPXXqlLW1NTUfXTscDufgwYNKSkorV65sbGzsuEEnRykgICA4OLipqUlTUzM1NbWystLCwmLlypWsERB7AAAgAElEQVTCCc1DQ0N37NgRGxv79OlTDw+PRYsWXb16tVvJuVxubm7uypUrWSyW6HIej1dVVfXDDz+cP39+z5497dbSUjksLExXV5fFYpmbm8+ZM6ewsLC7kTpJ5eDgUFVVVVJS0oOaUoU+DUC+4McVAAD6uqamppiYmHnz5i1ZskRbW9vOzm7v3r0vX77ct29fzwqqqKhQF51sbW0TExPr6+uTkpJ6UGfmzJl1dXUbN27sWYyOGhsb792713GGdyEXF5fg4OD79++Hhoa2WyXmUXJ1ddXS0tLX1/f29m5sbHz48CEhpLm5OTExce7cufPnz9fR0dmwYQOTyezuMYmOjjYyMoqKimq3fMiQISYmJuHh4Tt27PDy8upWTWlUXrZsWXZ29qNHjxoaGo4dO/bw4UM3N7eysjJJpRo2bBghpLS0tLsFpa2trQ19GoAcwY8rAAD0dWVlZQ0NDY6OjsIlTk5OLBZLeL9ibzg6OqqpqQnvD6RXdXW1QCB458U0oaioKGtr64SEhMuXL4su7+5Roq4CUdfTbt++zeVyhcPTczicQYMGdeuYZGZmpqWlnT17VnTsE8qjR4+qq6uPHj166NAhBweH7j7gJ/HKQ4YMcXBw0NDQYLFYzs7OSUlJTU1NCQkJkkpFnT7qMmafwufzRR+uA4A+Dn0aAAD0dbW1tYQQDQ0N0YU6Ojr19fUSqa+qqvrixQuJlOql5uZmQsg7R7AQYrPZSUlJDAZj+fLlTU1NwuW9OUrUXZQbNmwQTin24MED0eExOpeSkrJt27a8vDwzM7OOa5lMpr6+vru7e0pKSllZWXR0tJhlpVpZyM7OTllZ+c6dO5JKxeFwyH9PZZ+C+x4B5At+XAEAoK+jZqNq12/U1taamJj0vjiPx5NUqd6jvuJ3OVeyi4vLmjVrysvLIyMjhQt7c5T09fUJIbGxsaKj1V+5ckWczHv27ElOTs7NzR08eHDnW1pZWSkrK4t/h6H0Kovi8/l8Pr/z3rhbqVpaWsh/T2Wfgj4NQL7gxxUAAPq6UaNGaWhoiA5rUVBQ0NLSMm7cOOqlioqKcDyM7srLyxMIBM7Ozr0v1XsGBgYMBkOcGdIiIyNtbGyuXbsmXNLlUerEkCFD2Gx2cXFxt9IKBIJ169aVlpZmZWW1u45HCKmpqVm0aJHokvLy8ra2tiFDhtBYmRDyySefiL4sLCwUCAQuLi69TCVEnT5DQ0NxwsgS+jQA+YIfVwAA6OvYbHZISEhmZmZycnJdXV1paam/v7+RkZGvry+1gZWV1atXr7Kysng83osXLx48eCD69gEDBjx58uT+/fv19fVUD8bn81+/ft3a2nr9+vWgoCBTU1MfH58elMrJyZHsuPxqamoWFhaPHz/uckvq7kfRx426PEqdV/viiy+OHTuWmJhYV1fX1tb2+PFjatpob29vQ0PDoqKiju+6efPmjh079u/fz2QyGSJ27dpFCFFXVz937lxubm5dXR2Px7t27dqyZcvU1dXXrFlDvZ2WyoSQqqqqlJSU2tpaHo935cqVFStWmJqa+vv7d3mUOk8lRJ0+Ozu7LgvKGPo0APmCH1cAAJADmzdvjo6OjoiI0NPTc3NzMzMzy8vLU1dXp9YGBARMmjTps88+s7a2joyMpG45c3FxoUbb9/f3NzAwsLW1nTFjxqtXrwghzc3NdnZ2HA5nwoQJw4cPv3DhgvC2t+6WkriZM2eWlZUJHzz75ZdfrKysKisrnZycvv76a9EtnZ2dhZ1Jl0cpMTExNjaWEGJvb3/37t39+/eHhIQQQqZNm1ZeXk4IiYuLCw4O3r59+8CBA42MjIKCgl6/fk0IaWlpqa6uPnHiRMeonU8Rxmazx48fv2LFCmNjY01NTU9PTzMzs/z8fOFoJbRUpj7yhg0bTExM1NTUFi5cOH78+Pz8/IEDB1Jr8/PzP/zww8GDBxcUFJSUlBgZGY0fP/7ixYtdphIqLCw0Nja2t7cXZ2NZQp8GIF8YfXAeRpBTaWlpXl5e+BcFAN3FYDBSU1NFJy6TKj8/v/T09JqaGtnsTsjT05MQkp6e3vlmFRUVI0aMSEpKWrJkiUxydYHP53/00Uc+Pj7Lly9H5S7V1NSYmJhERUVRbXAnxPz3IEG2trZeXl6bN2+W2R4BoDfwZxUAAFA4XQ7UQSMrK6uIiIiIiIiGhga6s5C2trasrKz6+npvb29UFkd4ePiYMWMCAwNlv+su4XoagHzBjysAAEDfEhYW5unp6e3tLc6AIlKVl5eXkZGRk5PT+ZRuClK5SzExMcXFxadPn2YymTLetTja2towfxqAHEGfBgAACuS7775LSkp68+aNubn58ePH6Y7zXlu3bg0MDPz+++/pjTFlypQjR44MGjQIlbt04sSJt2/f5uXl6erqynjXYnr79q340w8AAO1U6A4AAAAgO9HR0T2bDVn23N3d3d3d6U4B4po9e/bs2bPpTtGZ5uZmNptNdwoAEBeupwEAAAD0f+jTAOQL+jQAAACA/q+5uRn3PQLIEfRpAAAAAP0cn8/n8Xi4ngYgR9CnAQAAAPRzzc3NhBD0aQByBOOIgISlpaXRHQEA5M+VK1fojiB1jx8/JvglCf/1+PFjExMTme0OfRqA3EGfBhLm5eVFdwQAkD9xcXFxcXF0p5AF/JIEoQULFshsX+jTAOQOQyAQ0J0BAABkpLm5WUNDIyUlRZZfEAGAdnfv3rW0tCwsLHR0dKQ7CwCIBc+nAQAoEDabPXTo0Fu3btEdBABk6u3bt4QQjPcIIEfQpwEAKBYbG5vbt2/TnQIAZKq+vp4QoqGhQXcQABAX+jQAAMViY2OD62kAiqauro4QoqWlRXcQABAX+jQAAMVibW1969YtPJwMoFCo62mampp0BwEAcaFPAwBQLDY2Ng0NDVVVVXQHAQDZqaur43A4LBaL7iAAIC70aQAAisXGxoYQ8tdff9EdBABkp66uDjc9AsgX9GkAAIrFwMBg4MCBeEQNQKGgTwOQO+jTAAAUDoZ8BFA09fX16NMA5Av6NAAAhYMhHwEUDfo0ALmDPg0AQOFQQz7SnQIAZAf3PQLIHfRpAAAKx8bGpqqqippPCQAUQW1tLfo0APmCPg0AQOFQQz7iETUAxfH8+XNDQ0O6UwBAN6BPAwBQOBYWFqqqqrj1EUBxPH/+3MDAgO4UANAN6NMAABSOsrKylZUVrqcBKI4XL17gehqAfEGfBgCgiGxsbDDVNYCCqKura2pqwvU0APmCPg0AQBFhaH4AxfH8+XNCCK6nAcgX9GkAAIrIxsamoqKitbWV7iAAIHVUn4braQDyBX0aAIAisrGxaWlpuXv3Lt1BAEDqqqurGQyGvr4+3UEAoBvQpwEAKCIbGxsGg4FbHwEUwfPnz3V1dVksFt1BAKAb0KcBACgiDQ0NY2Nj9GkAiuDZs2d4OA1A7qBPAwBQUDY2NhiaH0AR3L1719zcnO4UANA96NMAABQUhnwEUBD37t1DnwYgd9CnAQAoKGtr65s3b9KdAgCkDn0agDxCnwYAoKBsbGxqa2urq6vpDgIAUtTc3Pzs2TP0aQByB30aAICCsrGxIYTg1keA/u3Bgwd8Ph99GoDcQZ8GAKCgjI2NtbS0/vrrL7qDAIAU3bt3jxCCPg1A7qBPAwBQUAwGw9raGkM+AvRv9+7d09bW1tHRoTsIAHQP+jQAAMWFIR8B+r179+5ZWFjQnQIAug19GgCA4rK2tkafBtC/3bhxw9bWlu4UANBt6NMAABSXjY3NgwcPuFwu3UEAQFquX79ub29PdwoA6Db0aQAAisvGxobP55eXl9MdBACkoqampqqqCn0agDxCnwYAoLiGDRumoqKCWx8B+quSkhJCyOjRo+kOAgDdpkJ3AAAAoA2LxTI3Nxf2ac+ePfvrr7/09fVHjRpFbzAAkIjr16/r6ekZGRnRHQQAug3X0wAAFBGPx7t169Yvv/yiqamZlZU1duxYDQ0NIyOjyZMnl5WV0Z0OACTj+vXruJgGIKdwPQ0AQLGcOXNm1apVDx48aGtrI4SwWCw+n9/a2ircAN/qAPqN69evu7m50Z0CAHoC19MAABTLxIkT6+vrqSaNENLS0iLapLFYrGHDhtEUDQAkqa2t7ebNm3Z2dnQHAYCeQJ8GAKBY1NTUoqKilJTe/fvf1tZWWVlZxpEAQBqKi4ubmpocHR3pDgIAPYE+DQBA4fz973+3sLDo2KqpqKg4OTnREgkAJO7SpUsDBgzAJNcAcgp9GgCAwlFWVt62bRufz2+3nMFg4OE0gH7j0qVLEyZMeN/FcwDo4/CjCwCgiObPn+/o6Kii8j+jSfF4PPRpAP2DQCC4fPnyhAkT6A4CAD2EPg0AQEH94x//EB1BhBDCYDAwcxpA/3D79u3q6mr0aQDyC30aAICCmjhx4scff8xkMoVLBg8erKOjQ2MkAJCUS5cuqampjRkzhu4gANBD6NMAABSX6CU1BoMxduxYevMAgKRcunTJxcWFxWLRHQQAegh9GgCA4rK3t/fy8qIuqbFYLAcHB7oTAYBkXLx4ETc9Asg19GkAAArt+++/FwgEhJCWlhYMIgLQP5SWlj548OCTTz6hOwgA9Bz6NAAAhWZmZubr66ukpCQQCOzt7emOAwASkJ2dbWBg8MEHH9AdBAB6jkH9GRUAABTWixcvhg4dSghpaGjAVEsA/cDf/vY3e3v7/fv30x0EAHpOpetNAOScp6fn8ePH6U4BIAeUlZXpjgAgxxYsWJCenk53CvLkyZPCwsINGzbQHQQAegV9GigEZ2fn4OBgulMA9F3Nzc0nT55csGCBRKp5eXkFBQW5uLhIpFqfFRsbSwjB7xagUP8e+oJff/2Vw+FMmTKF7iAA0Cvo00AhmJiYLFy4kO4UAH2al5eXqqqqpEq5uLj0+x866spJv/+YIKa+cCWNkp2d7e7urqamRncQAOgVPIcAAACEECKpJg0AaNTY2Jibmztr1iy6gwBAb6FPAwAAAOgnTp06xePxZs6cSXcQAOgt9GkAAAAA/cShQ4fc3d0NDAzoDgIAvYXn0wAAAAD6g2fPnp07dy45OZnuIAAgAbieBgAAANAfHDp0SF1dHQ+nAfQP6NMAAKBPOH36tLa29q+//kp3EGk5f/58WFhYRkaGhYUFg8FgMBiff/656Abu7u6amprKysojR44sKiqiJWRERIStra2WlpaqqqqVldXatWsbGhqEa7dv325jY8PhcNTV1W1sbDZu3FhXV0d75aioKMb/GjVqVLtt+Hx+bGysq6ur+Kmys7O3b9/e1tYmZoy+4NChQ4sXL+ZwOHQHAQAJQJ8GAAB9gkAgoDuCFG3evDk+Pv67776bP3/+3bt3LS0tBw4cmJycfOrUKeE2586dS09P9/DwKCsrGzt2LC05c3Nzv/rqq/v37798+TI6OjouLs7T01O49tKlSytXrnz48OHz588jIyO3b98u/px70qvcpfLy8okTJ65Zs4bL5YqfatasWWw2e8qUKbW1tZJKIlUFBQV//fWXj48P3UEAQDLQpwEAQJ8wc+bMN2/eeHh4SHtHTU1NHa+rSNW2bdtSUlLS0tI0NTWFC+Pj45WUlHx9fd+8eSPLMJ3T0NDw9fUdMGCApqbmwoUL586de+bMmUePHlFrWSzWqlWr9PX1NTQ0PD0958yZ89tvvz19+pTeyoSQw4cPC0TcuHFDuKqkpCQ0NNTf33/MmDHdTbV69erRo0fPmDGjtbVVzCQ0OnjwoK2trZOTE91BAEAy0KcBAIBiOXDgQHV1tcx2V1FRsXHjxi1btrDZbNHlrq6uQUFBVVVV33zzjczCdOnkyZPKysrCl3p6eoQQ4WWozMxM0U9hbGxMCBG9fZGWyp0bPXp0RkbG4sWL3zlDYOepCCHh4eHFxcVxcXG9TyJVzc3NKSkpuJgG0J+gTwMAAPpdvnzZ1NSUwWD88MMPhJDExER1dXU1NbUTJ05Mnz5dS0vLxMTk2LFj1Mbx8fFsNtvAwMDPz8/IyIjNZru6uhYUFFBrAwMDWSzWoEGDqJerVq1SV1dnMBgvX74khAQFBYWEhFRWVjIYDCsrK0LImTNntLS0tm7dKqWPFh8fLxAI3jm0Q1RU1PDhw3/66afz58+/870CgSAmJmbEiBGqqqq6urpz5sy5desWtarzQ0QIaWtr27Rpk6mpKYfDsbe3T01N7UH4qqoqDodjbm7+zrXl5eU6OjpDhw7tU5V7o2MqXV1dNze3uLi4Pn5f7pEjR7hcbrsnHgFArqFPAwAA+n344Yd//PGH8GVAQEBwcHBTU5OmpmZqamplZaWFhcXKlSt5PB4hJDAw0MfHh8vlrl69+v79+0VFRa2trVOnTqVuV4uPj1+4cKGwVEJCwpYtW4Qv4+LiPDw8LC0tBQJBRUUFIYQaKILP50vpo506dcra2lpNTa3jKg6Hc/DgQSUlpZUrVzY2NnbcIDw8PCwsbP369dXV1RcvXnz06NGECROeP39OujpEhJDQ0NAdO3bExsY+ffrUw8Nj0aJFV69e7VZyLpebm5u7cuVKFoslupzH41VVVf3www/nz5/fs2dPu7W0VA4LC9PV1WWxWObm5nPmzCksLOxupE5SOTg4VFVVlZSU9KCmbFD9/KJFi4R/ngCAfgB9GgAA9F2urq5aWlr6+vre3t6NjY0PHz4UrlJRUaEuNNna2iYmJtbX1yclJfVgFzNnzqyrq9u4caPkUv9/jY2N9+7ds7S0fN8GLi4uwcHB9+/fDw0NbbeqqakpJiZm3rx5S5Ys0dbWtrOz27t378uXL/ft2ye62TsPUXNzc2Ji4ty5c+fPn6+jo7NhwwYmk9nd4xMdHW1kZBQVFdVu+ZAhQ0xMTMLDw3fs2OHl5dWtmtKovGzZsuzs7EePHjU0NBw7duzhw4dubm5lZWWSSjVs2DBCSGlpaXcLykxOTs7NmzeDgoLoDgIAkoQ+DQAA5AB1iUN4sagdR0dHNTU14T2BfUd1dbVAIHjnxTShqKgoa2vrhISEy5cviy4vKytraGhwdHQULnFycmKxWMI7PNsRPUS3b9/mcrnC4ek5HM6gQYO6dXwyMzPT0tLOnj0rOvYJ5dGjR9XV1UePHj106JCDg0N3H/aTeOUhQ4Y4ODhoaGiwWCxnZ+ekpKSmpqaEhARJpaJOH3UZs2+KiYlxd3cfPXo03UEAQJLQpwEAQH+gqqr64sULulO019zcTAh55wgWQmw2OykpicFgLF++vKmpSbicGg5eQ0NDdGMdHZ36+vou90vdRblhwwbhlGIPHjzoOCr9+6SkpGzbti0vL8/MzKzjWiaTqa+v7+7unpKSUlZWFh0dLWZZqVYWsrOzU1ZWvnPnjqRSUdORUaeyDyotLc3NzQ0JCaE7CABIGPo0AACQezwer7a21sTEhO4g7VFf8bucK9nFxWXNmjXl5eWRkZHChTo6OoSQdl2ZmB9TX1+fEBIbGys6Wv2VK1fEybxnz57k5OTc3NzBgwd3vqWVlZWysrL4dxhKr7IoPp/P5/M77427laqlpYX891T2QTt37hw5cuTUqVPpDgIAEoY+DQAA5F5eXp5AIHB2dqZeqqiovO8OSRkzMDBgMBjizJAWGRlpY2Nz7do14ZJRo0ZpaGiIDv5RUFDQ0tIybty4LqsNGTKEzWYXFxd3K61AIFi3bl1paWlWVla763iEkJqamkWLFokuKS8vb2trGzJkCI2VCSGffPKJ6MvCwkKBQODi4tLLVELU6TM0NBQnjIw9efIkNTU1JCSEwWDQnQUAJAx9GgAAyCU+n//69evW1tbr168HBQWZmpoKJ4+ysrJ69epVVlYWj8d78eLFgwcPRN84YMCAJ0+e3L9/v76+nsfj5eTkSG9cfjU1NQsLi8ePH3e5JXX3o+hcXmw2OyQkJDMzMzk5ua6urrS01N/f38jIyNfXV5xqX3zxxbFjxxITE+vq6tra2h4/fkxNG+3t7W1oaFhUVNTxXTdv3tyxY8f+/fuZTCZDxK5duwgh6urq586dy83Nraur4/F4165dW7Zsmbq6+po1a6i301KZEFJVVZWSklJbW8vj8a5cubJixQpTU1N/f/8uj1LnqYSo02dnZ9dlQdnbvXv3gAEDPvvsM7qDAIDkoU8DAAD6/fDDD05OToSQdevWzZ49OzExMTY2lhBib29/9+7d/fv3U4/fTJs2rby8nHpLc3OznZ0dh8OZMGHC8OHDL1y4ILzVLSAgYNKkSZ999pm1tXVkZCR1x5qLiws1cL+/v7+BgYGtre2MGTNevXol7Y82c+bMsrIy4YNnv/zyi5WVVWVlpZOT09dffy26pbOzs7AzoWzevDk6OjoiIkJPT8/Nzc3MzCwvL09dXZ0Q0uUhiouLCw4O3r59+8CBA42MjIKCgl6/fk0IaWlpqa6uPnHiRMeonU8Rxmazx48fv2LFCmNjY01NTU9PTzMzs/z8fOFoJbRUpj7yhg0bTExM1NTUFi5cOH78+Pz8/IEDB1Jr8/PzP/zww8GDBxcUFJSUlBgZGY0fP/7ixYtdphIqLCw0Nja2t7cXZ2NZev78eUJCwpo1a8S/yRMA5Aijj8/bCNB7np6ehJD09HS6gwAoCgaDkZqaKjqJmcT5+fmlp6fX1NRIbxddEvN3S0VFxYgRI5KSkpYsWSKTXF3g8/kfffSRj4/P8uXLUblLNTU1JiYmUVFRXQ7UIfv/a4KCgtLS0ioqKjofUBQA5BSupwEAgFzqcnCOPsLKyioiIiIiIqKhoYHuLKStrS0rK6u+vt7b2xuVxREeHj5mzJjAwEDZ77pzT5482bdv3/r169GkAfRX6NMA+rldu3ZRIxns3buXWnL69Gltbe1ff/2198UjIiJsbW21tLRUVVWtrKzWrl37vm+iK1as0NTUZDAYYg5sIH7ldjIyMiwsLKiHTN43c3FMTAyDwVBSUrKxsaFuf+oB0R0xGAwmk2lsbLx48eK//vqrZwVF0XXW2n0oBoPBYrEMDAw++uijnTt3UnfNQQ+EhYV5enp6e3uLM6CIVOXl5WVkZOTk5Ej8y708Vu5STExMcXHx6dOnmUymjHfdpfDwcAMDgxUrVtAdBACkRgDQ3y1YsGDBggV0p6AT9bDKjz/+SL08efKklpZWdnZ27yu7ubklJCTU1NTU1dWlpqYymcxp06a9b+Njx44RQq5duybxyh1ZWloSQgYNGtTS0tJuVWtr69ChQwkhU6ZMEb9gJzvS1tYWCAQNDQ3Z2dmmpqYaGhq3bt3qfWUaz5rwQ1EDdVy4cMHHx4fBYBgZGVEj6XWJEJKamtr7qO8TFhZGzelsZmaWnp4uvR11rru/W86ePbtu3Trp5QHJysrKio6Obm1tFXN7Wf5fU15ezmQyk5KSZLM7AKAFrqcBKJyZM2e+efPGw8Oj96U0NDR8fX0HDBigqam5cOHCuXPnnjlzhhqqgfbK48aNe/bsWVZWVrvlGRkZxsbGvU/Yjrq6uoeHx+7duxsaGvbs2SPx+rScNQaDoaOj89FHHyUlJaWlpT1//pyK0fsMvRQdHf327VuBQHDv3r0FCxbQHUdc7u7u27ZtozsFiGv27NlhYWGiI3D2HeHh4ebm5n3kiUcAkBL0aQDQDQKBID09fd++fdTLkydPin6J0dPTI4Rwudx3vrdb0/t0q/I7BQQEEEJ+/PHHdstjYmK6HA+gxz744ANCyI0bN6RUv2d6c9aEFixY4OPjU11dLbwVEwBoUVZWduzYscjISBUVFbqzAIAUoU8DIISQuLg4dXV1JSWlcePGGRoaMplMdXX1sWPHTpgwgZouVkdHZ+3atcLtL126ZGtrq62tzWaz7ezszp49Swg5ePCghoYGg8HQ1dXNysq6evXq0KFDlZWV283f+k7x8fFsNtvAwMDPz8/IyIjNZru6uhYUFAg3EAgEMTExI0aMUFVV1dXVnTNnzq1bt8RcK+ry5cumpqYMBuOHH34ghCQmJqqrq6upqZ04cWL69OlaWlomJibUDYqUtra26Ohoa2trDoejp6dnbm4eHR39vnH8qqqqOByOubm5MNXOnTutra1VVVW1tbW//fbbLo/D+7SrfObMmS4nvJo8efKIESMuXLhw+/Zt4cLff/+dy+W6u7u321hSJ7S1tZUQIhwjWx7PWieo2clycnK63BIApOe7776zt7eXoyvJANBD9N1yCSAjYj4zsHnzZkJIQUFBY2Pjy5cvp02bRgg5derUixcvGhsbqcG+iouLqY3T09PDw8NfvXpVU1Pj7Ow8cOBAavnNmzfV1NSWLVtGvQwLC/vpp5/EzOnr66uurn7z5s3m5uaysjInJydNTc2HDx9Sazdt2sRisQ4fPlxbW3v9+vWxY8fq6ek9e/ZMnLXtnnSi7nDbs2cP9XL9+vWEkH//+99v3ryprq6eMGGCurq68LGurVu3Kisrnzhxgsvl/uc//zE0NPzoo4/emb+xsVFTUzMwMFC4ZP369QwG4x//+Mfr16+5XG5CQgIR+/m0ziufPHlSU1MzIiLifW+xtLS8d+/e7t27CSFBQUHC5XPnzk1KSqqvryf/+3xaj0+o8FEuyuHDhwkh3377LfVSHs9axw8lVFdXRwgZMmTIO0uJIlJ+Pq2PwLOvIEo2/x7OnDlDCPntt9+kvSMAoB36NOj/utWn1dfXUy8PHTpECCktLaVe/vnnn4SQlJSUjm+Mjo4mhFRXV1Mv//nPfxJCkpOTjx49umbNGvFz+vr6in45LiwsJIRs2bJFIBBwuVwNDQ1vb2/hWioP1ah0vlYg3jf+pqYm6iXVTVVUVFAvnZycPvjgA2HlL7/8UklJiXo0qJ3169cPHz68rq6OesnlctXU1KZOnSrcoFvjiHRSWRxUn1ZbW6uurq6rq8vlcgUCQWVlpYmJydu3bzv2aaK6dUJFxxE5fvy4oaGhgYHB48ePBfJ51tp9qI6oJ9beuUoU+jRQQPugQhIAACAASURBVDL49/D27VsbG5t58+ZJdS8A0EfgzmaAd6NGk6NuYyOEUIMy83i8jltSq4RTOX355Ze//fabn5/fxx9/fPz48R4HcHR0VFNTo26EKysra2hocHR0FK51cnJisVjUjZGdr+0u6oMLP2lzczObzRaubWtrYzKZHR+sz8zMTEtLO3funKamJrWkoqKCy+VOmTKlBxk6ryw+bW3tRYsW7d+/PyUl5YsvvoiNjQ0ICGCxWC0tLZ28q7sn9M2bNwwGQ1lZedCgQTNmzNi8eTM1Tok8nrXONTY2CgQCLS0tcTa+cuWKWNHl2ePHjwkhaWlpdAeBPuHx48cmJiZS3cXu3bsfPHhw+vRpqe4FAPoI9GkAPXHq1KmdO3eWlZXV1dV1bN62bt16/Pjx6urqXu5FVVX1xYsXhJDa2lpCiIaGhuhaHR0d6rpQ52t7acaMGTt37jxx4oS7u3tZWVlWVtann37a7ht/SkpKTExMXl7e4MGDhQupr7D6+vq92fs7K3dLQEDA/v379+7dO3fu3PT09PdNbtabE6qtrU2dgnbk8ax17s6dO4QQGxsbcTaOi4uLi4vrbnJ55OXlRXcE6Cuk+szY8+fPt27dunbtWnGeJgWAfgDjiAB028OHD+fOnTto0KCCgoI3b95s375ddC2Px1u9enVMTMyVK1eioqJ6vBcej1dbW0v9dVZHR4cQ0u4bvJhreyk8PHzy5Mk+Pj5aWlrz5s1buHDh/v37RTfYs2dPcnJybm5uu6/71PWct2/f9njX76vcLWPGjHF2dv7zzz99fX09PT11dXU7biOlEyqPZ61z1IMx06dPF2dj3PcIikbaA3t8++23WlpavRmQCQDkC66nAXRbaWkpj8cLCAiwsLAgHYab//rrr1euXDlv3ryqqqrIyEh3d3cXF5ce7CUvL08gEDg7OxNCRo0apaGhcfXqVeHagoKClpaWcePGdbm2l8rKyiorK1+8eNFxAGiBQBAaGvr69eusrKyOa0eNGqWkpPR///d//v7+3d1p55W7KyAgID8///jx49QTXx1J6YTK41nrxLNnz2JjY01MTJYvX977hADQLVeuXElOTk5PT1dXV6c7CwDICK6nAXSbqakpIeT8+fPNzc3l5eWiDxQlJCQYGxvPmzePEBIdHW1ra7t48WJqlDxx8Pn8169ft7a2Xr9+PSgoyNTUlBoJnc1mh4SEZGZmJicn19XVlZaW+vv7GxkZ+fr6drm2l7766itTU9OGhoaOq27evLljx479+/czmUyGiF27dhFC9PX158+ff/z48QMHDtTV1V2/fl04f1eXOq9MCMnJyelyXH6hhQsX6unpzZ07l2rDOpLSCZXHsyYkEAgaGhr4fL5AIHjx4kVqaur48eOVlZWzsrLEfD4NACSFz+cHBQVNmjRp/vz5dGcBABmi8xYBAJkQ596kuLg4NTU1QoiZmdmlS5e2bdumra1NCDE0NDxy5EhKSoqhoSEhRFdX99ixYwKBYN26dQMGDNDR0fH09KSmtLK0tBwzZgyDwRgwYMAff/whEAiCg4OVlJQIIdra2levXu0yp6+vL5PJNDY2VlFR0dLSmjNnTmVlpXAtn8/fuXPnsGHDmEymrq7u3Llzb9++Lc7af/zjH1R4dXX1efPm7dmzZ9CgQYQQNTW1WbNmJSQkUB982LBhlZWV+/bto76FDx069M6dOwKBIDc3d+DAgcLfGEwmc8SIERkZGQKBoLS09J2/VXbu3Entur6+fsWKFQMHDtTQ0Pjwww83bdpECDExMSkpKen8UHRZ+fTp05qamlFRUR3fm5mZaWlpSQjR09P76quvqIVr166lTopAINiwYQN1BJSUlGxtbS9dutSzE/r7778PHz6cCmZkZOTp6dkxjNydtezsbHt7ezU1NRaLRX1YaoDHDz74ICIioqampvMTJ0Rw3yMoHun9e/jxxx+ZTGZZWZk0igNAn8UQCARidHMAcszT05MQkp6eTneQLvj5+aWnp9fU1NAd5H8kJiaWl5fHxsZSL1taWkJDQxMTE1+/fs3hcOjNBu9D+1ljMBipqanvm1m735CX3y0gG1L691BVVTVy5EhfX992j84CQL+H59MA+hDhWPB9xLNnzwIDA4uLi4VLWCyWqakpj8fj8Xjo0/omnDWA/mTVqlUGBgbh4eF0BwEAWcPzaQCycOvWLcb7eXt70x3w3TgcDpPJPHDgwPPnz3k83pMnT3766adNmzZ5e3v35iElOT0a8kJKZw0AZO/o0aPZ2dk//vgj/sICoIDQpwHIgo2NTSf3H6ekpHz33XdJSUlv3rwxNzfvzezYkqWtrX3u3LkbN24MHz6cw+HY2tomJSVt27bt0KFDvSnb5dGQVH7FJKWzBr13/vz5sLCwjIwMCwsL6q8Sn3/+uegG7u7umpqaysrKI0eOLCoqoisnIYTP58fGxrq6urZbHhERYWtrq6WlpaqqamVltXbt2ncOVyPjylFRUe3+3DNq1Kje7zc7O3v79u003uZQU1MTHBzs5+c3ZcoUujIAAJ0k/LwbQN+DZ/0BZIxgHJEONm3a5OHhUVdXR720tLSkxno5efKk6GY5OTmzZ8+WcNBuunPnzvjx4wkho0ePbrfKzc0tISGhpqamrq4uNTWVyWROmzaN9sqRkZHtvtuMHDlSIvuNi4tzc3N7/fq1ODEk/n/NokWLBg8eLObeAaD/wfU0AACQM01NTR0vjNBeqhPbtm1LSUlJS0vT1NQULoyPj1dSUvL19X3z5o20A4ivpKQkNDTU399/zJgxHddqaGj4+voOGDBAU1Nz4cKFc+fOPXPmzKNHj+itTAg5fPiw6JebGzduSGS/q1evHj169IwZM1pbW8VMIimnT58+evRoYmKijo6OjHcNAH0E+jQAAJAzBw4cqK6u7mul3qeiomLjxo1btmxhs9miy11dXYOCgqqqqr755hupBuiW0aNHZ2RkLF68WFVVtePakydPKisrC1/q6ekRQrhcLr2Vpbrf8PDw4uLiuLi43icRX11dnZ+f3+LFi2fPni3L/QJAn4I+DQAAaCAQCGJiYkaMGKGqqqqrqztnzpxbt25RqwIDA1ksFjVlHCFk1apV6urqDAbj5cuXhJCgoKCQkJDKykoGg2FlZRUfH89msw0MDPz8/IyMjNhstqurq3Cy8m6VIoScOXNG/CnUxRQfHy8QCGbNmtVxVVRU1PDhw3/66afz58939yglJiaqq6urqamdOHFi+vTpWlpaJiYmx44dE763ra1t06ZNpqamHA7H3t4+NTVVgh+KUlVVxeFwzM3N5ahyd/erq6vr5uYWFxcnkOE8RqGhoc3NzTJuDgGgr0GfBgAANAgPDw8LC1u/fn11dfXFixcfPXo0YcKE58+fE0Li4+NF515LSEjYsmWL8GVcXJyHh4elpaVAIKioqAgMDPTx8eFyuatXr75//35RUVFra+vUqVOpW9e6VYr8d24MPp8vwU966tQpa2tramrydjgczsGDB5WUlFauXNnY2Nhxg06OUkBAQHBwcFNTk6amZmpqamVlpYWFxcqVK3k8HvXe0NDQHTt2xMbGPn361MPDY9GiRVevXpXg5+Jyubm5uStXrmSxWBIs27PKYWFhurq6LBbL3Nx8zpw5hYWFEtyvg4NDVVVVSUlJD2r2wLlz5/bu3bt7927q4h4AKCz0aQAAIGtNTU0xMTHz5s1bsmSJtra2nZ3d3r17X758uW/fvp4VVFFRoS462draJiYm1tfXJyUl9aDOzJkz6+rqNm7c2LMYHTU2Nt67d8/S0vJ9G7i4uAQHB9+/fz80NLTdKjGPkqurq5aWlr6+vre3d2Nj48OHDwkhzc3NiYmJc+fOnT9/vo6OzoYNG5hMZs+OyftER0cbGRlFRUVJsGbPKi9btiw7O/vRo0cNDQ3Hjh17+PChm5tbWVmZpPY7bNgwQkhpaWl3C/bA69evV6xYMW/evM8++0wGuwOAvgx9GgAAyFpZWVlDQ4Ojo6NwiZOTE4vFEt6v2BuOjo5qamrC+wPpVV1dLRAI3nkxTSgqKsra2johIeHy5cuiy7t7lKirQNT1tNu3b3O5XOHw9BwOZ9CgQRI8JpmZmWlpaWfPnhUdGYWuykOGDHFwcNDQ0GCxWM7OzklJSU1NTQkJCZLaL3X6qMuY0ubn58fn83v8BwsA6E/QpwEAgKzV1tYSQjQ0NEQX6ujo1NfXS6S+qqrqixcvJFKql5qbmwkh7xzBQojNZiclJTEYjOXLlzc1NQmX9+YoUXdRbtiwQTil2IMHDyQyLAchJCUlZdu2bXl5eWZmZhIpKNnKdnZ2ysrKd+7ckdR+qTmmqVMpVf/617+OHz/+888/DxgwQNr7AoC+D30aAADIGjXUeLt+o7a21sTEpPfFeTyepEr1HvUVv8u5kl1cXNasWVNeXi46FVhvjpK+vj4hJDY2VnS0+itXrvTgI7SzZ8+e5OTk3NzcwYMH976aNCrz+Xw+n995b9yt/ba0tJD/nkrpuXv3bnBwcEhIyOTJk6W6IwCQF+jTAABA1kaNGqWhoSE6rEVBQUFLS8u4ceOolyoqKsLxMLorLy9PIBA4Ozv3vlTvGRgYMBgMcWZIi4yMtLGxuXbtmnBJl0epE0OGDGGz2cXFxT2L/U4CgWDdunWlpaVZWVntrvLRW/mTTz4RfVlYWCgQCFxcXCS1X+r0GRoadjeY+FpbW5csWWJqahoRESG9vQCAfEGfBgAAssZms0NCQjIzM5OTk+vq6kpLS/39/Y2MjHx9fakNrKysXr16lZWVxePxXrx48eDBA9G3Dxgw4MmTJ/fv36+vr6d6MD6f//r169bW1uvXrwcFBZmamvr4+PSgVE5OjmTH5VdTU7OwsHj8+HGXW1J3P4rO5dXlUeq82hdffHHs2LHExMS6urq2trbHjx8/ffqUEOLt7W1oaFhUVNTdz3Lz5s0dO3bs37+fyWQyROzatYvagK7KVVVVKSkptbW1PB7vypUrK1asMDU19ff37/1+KdTps7Oz6+7nEt/WrVuLioqOHj3abpI9AFBk6NMAAIAGmzdvjo6OjoiI0NPTc3NzMzMzy8vLU1dXp9YGBARMmjTps88+s7a2joyMpG45c3FxoUbb9/f3NzAwsLW1nTFjxqtXrwghzc3NdnZ2HA5nwoQJw4cPv3DhgvC2t+6WkriZM2eWlZUJHzz75ZdfrKysKisrnZycvv76a9EtnZ2d16xZI+ZRSkxMjI2NJYTY29vfvXt3//79ISEhhJBp06aVl5cTQuLi4oKDg7dv3z5w4EAjI6OgoKDXr18TQlpaWqqrq0+cOPHOtPn5+R9++OHgwYMLCgpKSkqMjIzGjx9/8eJFQkiXE4jRVXnatGkbNmwwMTFRU1NbuHDh+PHj8/PzBw4c2Pv9UgoLC42Nje3t7cXZuAf+85//bN26dceOHVJtBQFA7jBkOW8jAC08PT0JIenp6XQHAVAUDAYjNTVVdOIyqfLz80tPT6+pqZHN7oTE/N1SUVExYsSIpKSkJUuWyCRXF/h8/kcffeTj47N8+XJU7lJNTY2JiUlUVBTVBneiZ//XNDQ0jB071sLCIicnh8Fg9DwoAPQ7uJ4GAAByr8uBOmhkZWUVERERERHR0NBAdxbS1taWlZVVX1/v7e2NyuIIDw8fM2ZMYGCglOoHBATU1tb+61//QpMGAO2o0B0AAACgnwsLC2toaPD29j5y5Ii2tjaNSfLy8jIyMnJycjqf0k1BKncpJiamuLj49OnTTCZTGvUPHDiQnJyclZUl8cEzAaAfwPU0AACQY999911SUtKbN2/Mzc2PHz9Od5z32rp1a2Bg4Pfff09vjClTphw5cmTQoEGo3KUTJ068ffs2Ly9PV1dXGvXLysoCAwNDQ0NnzZoljfoAIO9wPQ0AAORYdHR0dHQ03SnE4u7u7u7uTncKENfs2bNnz54tpeKNjY0LFy60t7ffsmWLlHYBAPIOfRoAAACATK1aterZs2fSu6MSAPoB9GkAAAAAspOUlPTzzz9nZWUNHTqU7iwA0Hfh+TQAAAAAGSkrK/vqq6/Wrl2Lx9IAoHPo0wAAAABkgXoszc7OLjIyku4sANDX4b5HUAj5+fnUDKQAIBuxsbG9nFy+qamJyWSqqPTd/6fy8/PJf2c3BsjPz3d2du58m1WrVj19+hSPpQGAOPru/38AkuLi4kJ3BADFsmDBgt4XKSoqqq+v/+CDDwYMGND7atLQ5ZdyUCjOzs6d/3fz008//fzzz7/++iseSwMAcTAEAgHdGQAAANqrrq7++9//fubMmZCQkMjISFx/ALl2+fLlKVOmrFu3LiIigu4sACAf0KcBAEAfJRAI9u/fHxwcbGdnl5ycbGVlRXcigJ54+PChk5OTq6trRkaGkhKGBgAAseCXBQAA9FEMBuPLL78sLCx8+/bt2LFj9+3bR3cigG5ramqaP3++np7eoUOH0KQBgPjw+wIAAPo0W1vb/Pz8gIAAf39/T0/PV69e0Z0IQFwCgeCLL764d+9edna2lpYW3XEAQJ6gTwMAgL5OVVV127Zt586du3LlypgxY/Ly8uhOBCCWiIiIzMzM9PR0S0tLurMAgJxBnwYAAPJhypQpN27cGD9+/OTJk1evXt3S0kJ3IoDOpKSkbNmyZffu3ZMmTaI7CwDIH4wjAgAAcubnn39etWqVtbX1kSNHrK2t6Y4D8A5nz56dNWvWqlWrYmJi6M4CAHIJ19MAAEDOLF269Pr166qqqg4ODrt378YfHKGv+fPPPxcsWODp6blr1y66swCAvML1NAAAkEutra1RUVFRUVEff/zxwYMHBw0aRHciAEIIuXnz5sSJE11cXH755RcVFRW64wCAvEKfBgAAciw/P3/x4sUNDQ3/+te/Zs6cSXccUHSPHz8eP3784MGDz58/r66uTnccAJBjuO8RAADkmLOz87Vr19zd3T08PHx9fblcLt2JQHG9fPly6tSpWlpap06dQpMGAL2E62kAANAfpKen+/r6GhkZHTlyZMyYMXTHAYVDNWlv3ry5fPny4MGD6Y4DAHIP19MAAKA/8PT0vHbtmp6enouLy/bt2/l8Pt2JQIG8ePFiypQpr169On/+PJo0AJAIXE8DAID+o62tbdeuXZs2bZo4ceLBgweNjY3pTgT9X3V19ccff1xXV3fhwgVzc3O64wBAP4HraQAA0H8oKyuvW7fu8uXLDx48GDNmzIkTJ+hOBP3c8+fPp0yZ0tzcfPnyZTRpACBB6NMAAKC/cXJyKikpWbRo0Zw5c5YuXdrQ0EB3Iuifnj17Nnny5JaWlgsXLpiYmNAdBwD6Fdz3CAAA/VZmZuaXX36ppaV15MgRFxcXuuNAv/Lw4cOPP/5YRUXl3//+t5GREd1xAKC/wfU0AADot+bNm1dWVmZjYzNx4sTw8PC2tja6E0E/UVpa6urqyuFwLly4gCYNAKQBfRoAAPRnhoaGp06d2rVr17Zt2yZMmHD37l26E4Hc+7//+7+JEycOGzbs4sWLhoaGdMcBgP4JfRoAAPRzDAZj9erVV69ebWxsHDt2bHJyMt2JQI5lZWVNnz590qRJOTk52tradMcBgH4LfRoAACiEUaNGFRQULFu2bOnSpQsXLnz9+jXdiUD+JCQkzJ8//+9///vx48fZbDbdcQCgP8M4IgAAoFjOnTvn4+PDYrEOHz48YcIEuuOAfBAIBBs2bPj++++///77devW0R0HAPo/XE8DAADF4u7uXlJSYm9vP2nSpNDQUB6PR3ci6Ou4XK63t/fOnTsPHjyIJg0AZAPX0wAAQEH9/PPPAQEBI0eOTE5OHjZsGN1xoI+qqqqaO3duZWVlenr65MmT6Y4DAIoC19MAAEBBLV26tLCwkMfjjRs3bt++fXTHgb7oypUrjo6OdXV1f/zxB5o0AJAl9GkAAKC4RowYUVBQsGbNGn9///nz59fU1NCdCPqQo0ePTpkyxcHBoaCgwNramu44AKBY0KcBAIBCYzKZ4eHhv/32259//jlq1KgzZ87QnQjo19bWFhISsmTJkqCgoJMnT2L8fQCQPfRpAAAAZPLkyaWlpZMmTZoxY8bq1avfvn1LdyKgzbNnz6ZOnfrjjz8mJydHR0crKeHLEgDQAOOIAAAA/H8///zzqlWrzMzMjh49amdnR3cckLWLFy96e3uzWKy0tLQPPviA7jgAoLjwJyIAAID/b+nSpaWlpdra2h988MHu3bvx10zFIRAIdu/e/fHHHzs5OV27dg1NGgDQC30aAADA/zAzM8vLy1u3bl1ISMj06dOfPn1KdyKQupqamk8//fSbb76JjIzMysrS1dWlOxEAKDrc9wgAAPBu+fn5S5Ysqa+vP3DgwKeffkp3HJCW/Px8Ly8vgUCQmprq4uJCdxwAAEJwPQ0AAOB9nJ2di4qK5syZM2vWLF9fXy6XS3cikLC2trbIyMgJEyaMHDmyqKgITRoA9B24ngYAANCF9PR0Pz8/Q0PDI0eOODg40B0HJOPBgwdLly79888/w8PDv/32W4zrCAB9Cn4lAQAAdMHT0/PatWsGBgZ/+9vfwsPD+Xw+3Ymgt9LT0x0cHGpqaq5cubJu3To0aQDQ1+C3EgAAQNdMTU1zc3N37tz5/fffu7u7V1VVddymoqLijz/+kH026JY3b94sWbLEy8vL09Pzzz//HDNmDN2JAADeAX0aAACAWJSUlFavXv37778/evRo1KhRKSkpomtbW1u9vLy8vLzq6uroSgiUxsbGhISEd646e/asnZ3dhQsXzp49+89//lNNTU3G2QAAxIQ+DQAAoBscHR2Li4uXLl362WefLV26tKGhgVoeERFRUlLy7NmzgIAAehMqOIFAsGTJksDAwKKiItHlb968WbFixfTp011cXK5fvz516lS6EgIAiAPjiAAAAPTEL7/88uWXX2pqah4+fJgQMnHiROFza0ePHv3ss89oTae4Nm/eHBUVxWAwRo8eXVhYSD14dubMmS+//PLt27cJCQkLFiygOyMAQNfQpwEAAPTQkydPfHx88vLytLS0amtr29raCCEMBkNNTa2srGzo0KF0B1Q4mZmZCxYsoL7bKCkp7d27d+HChWvXrt2/f/+CBQsSExP19PTozggAIBb0aQAAAD0nEAicnJxKSkpaW1uFC5lM5rhx4y5fvqysrExjNkVTXFzs4uLy9u1b4XcbdXV1TU1NQsiPP/44Z84cWtMBAHQPnk8DAADouYyMjP/85z+iTRohhMfjFRYW7tixg65UCuj58+fTp09vbW0V/QN0S0uLvr5+WVkZmjQAkDu4ngYAANBDjx8/HjlyZH19/Tv/M1VWVv7999//9re/yT6YouHxeB999FFhYSGPx2u3isFg/P777y4uLrQEAwDoMVxPAwAA6Im2tjYvL6+GhoZO/uLp7e3d2Ngoy1SKyc/Pr6CgoGOTRghRVlZevnx5uwueAAB9H/o0AACAnrh3797AgQNVVVUJISwWq+MGbW1tjx8/Xr16tcyjKZaYmJikpCRqEJeOWltbb9++nZiYKONUAAC9hPseAQAAeq61tTU/P//kyZOnTp26ceOGsrKyQCAQDtBPSUtL8/T0pCth/5aTk/Ppp5+2O+BCLBartbWVz+ebmZmVlZVhVmsAkCPo0wAAACTj3r17p0+f/vXXX/Py8t6+fauqqvr27VsGg6GtrV1WVjZ48GC6A/Y3t2/fdnR05HK5wj5NRUWFENLa2qqsrGxhYTFp0qTx48ePGzfO1taWwWDQGhYAoHvQpwGAHEtLS6M7AsA7tLS03Lx589q1a1evXn358iUhxM7Obv369WgVJKixsXHdunUvXrxQUlLi8/kMBsPAwMDGxsbKysrKymro0KGYFAF6Y+HChXRHAEWHPg0A5Bi+9QIAgDTgGzLQToXuAAAAvZKamoq/ekoQ9RhVeno63UGkKy0tzcvLS8bfw3g8HpPJlOUe+7Ha2loul4tbSUEaqN8PdKcAQJ8GAAAgE2jSJEhHR0dHR4fuFAAAUoRx+QEAAAAAAPoW9GkAAAAAAAB9C/o0AAAAAACAvgV9GgAAAAAAQN+CPg0AAAAAAKBvQZ8GAAC9dfr0aW1t7V9//ZXuIBLm5+fH+K8lS5aIrjp//nxYWFhGRoaFhQW1weeffy66gbu7u6amprKy8siRI4uKimQb/H/w+fzY2FhXV9d2yyMiImxtbbW0tFRVVa2srNauXdvQ0EB75aioKMb/GjVqVO/3m52dvX379ra2tm59QArOtZQqy+xcZ2VlCXehp6fXjY8NQC8BAIDcIoSkpqbSnaJfWbBgwYIFC7r7rpMnT2ppaWVnZ0sjkjSkpqaK8z+gr6/vgAEDcnJybt++3dzcLFy+adMmDw+Puro66qWlpeXAgQMJISdPnhR9e05OzuzZsyWbvLvu3Lkzfvx4Qsjo0aPbrXJzc0tISKipqamrq0tNTWUymdOmTaO9cmRkZLsvKiNHjpTIfuPi4tzc3F6/fi3+ZxTgXEuzsszONZ/Pf/z48cWLF2fMmDFw4MAug4n5+wFA2vCvEADkGPo0ietZnyYzXC7XxcWl93XE79OMjY3bLfz++++HDx/e1NQkXGJpaXnkyBElJSVjY+Pa2lrhctq/uxcXF8+bNy85OXnMmDEdv+nOnDmztbVV+JKaL/7hw4f0Vo6MjDx8+LCU9hsYGOji4sLj8cRJIsC5lnJl2Z/r1atXo08DOYL7HgEAQG4cOHCgurqaxgAVFRUbN27csmULm80WXe7q6hoUFFRVVfXNN9/Qla2j0aNHZ2RkLF68WFVVtePakydPKisrC19S94NxuVx6K0t1v+Hh4cXFxXFxceLsC+da2pWlut9unWuAvgl9GgAA9Mrly5dNTU0ZDMYPP/xACElMTFRXV1dTUztx4sT06dO1tLRMTEyOHTtGbRwfH89msw0MDPz8/IyMjNhstqurHgKbUwAAIABJREFUa0FBAbU2MDCQxWINGjSIerlq1Sp1dXUGg/Hy5UtCSFBQUEhISGVlJYPBsLKyIoScOXNGS0tr69atMvuw8fHxAoFg1qxZHVdFRUUNHz78p59+On/+/DvfKxAIYmJiRowYoaqqqqurO2fOnFu3blGrOj9ohJC2trZNmzaZmppyOBx7e3vq7/2SVVVVxeFwzM3N5ahyd/erq6vr5uYWFxcnEAi6fDvOdZ+q3N39dutcA/RN6NMAAKBXPvzwwz/++EP4MiAgIDg4uKmpSVNTMzU1tbKy0sLCYuXKlTwejxASGBjo4+PD5XJXr159//79oqKi1tbWqVOnPnr0iBASHx9P3b9ESUhI2LJli/BlXFych4eHpaWlQCCoqKgghFBDBfD5fJl92FOnTllbW6upqXVcxeFwDh48qKSktHLlysbGxo4bhIeHh4WFrV+/vrq6+uLFi48ePZowYcLz589JVweNEBIaGrpjx47Y2NinT596eHgsWrTo6tWrEvxcXC43Nzd35cqVLBZLgmV7VjksLExXV5fFYpmbm8+ZM6ewsFCC+3VwcKiqqiopKemyAs61DCr3kXMN0DehTwMAAKlwdXXV0tLS19f39vZubGx8+PChcJWKigp1qcHW1jYxMbG+vj4pKakHu5g5c2ZdXd3GjRsll7ozjY2N9+7ds7S0fN8GLi4uwcHB9+/fDw0NbbeqqakpJiZm3rx5S5Ys0dbWtrOz27t378uXL/ft2ye62TsPWnNzc2Ji4ty5c+fPn6+jo7NhwwYmk9mzI/Y+0dHRRkZGUVFREqzZs8rLli3Lzs5+9OhRQ0PDsWPHHj586ObmVlZWJqn9Dhs2jBBSWlra+dtxrmVQuY+ca4A+C30aAABIF/VHbuHlgnYcHR3V1NSEd4X1ZdXV1QKB4J0XWISioqKsra0TEhIuX74surysrKyhocHR0VG4xMnJicViCe/5bEf0oN2+fZvL5QqHLOdwOIMGDZLgEcvMzExLSzt79qympqakava48pAhQxwcHDQ0NFgslrOzc1JSUlNTU0JCgqT2S50+6tJWJ3CuZVC5j5xrgD4LfRoAANBMVVX1xYsXdKfoWnNzMyHknaMaCLHZ7KSkJAaDsXz58qamJuHy2tpaQoiGhoboxjo6OvX19V3ul7qzbsOGDcI5oB48eCCRoRoIISkpKdu2bcvLyzMzM5NIQclWtrOzU1ZWvnPnjqT2y+FwyH9PZSdwrmVfma5zDdBnoU8DAAA68Xi82tpaExMTuoN0jfra1+VcyS4uLmvWrCkvLxedHkpHR4cQ0u6bupgfXF9fnxASGxsrOl7zlStXevAR2tmzZ09ycnJubu7gwYN7X00alfl8Pp/P77xf6tZ+W1payH9PZSdwrmVfma5zDdBnoU8DAAA65eXlCQQCZ2dn6qXK/2PvzgOpyv//gb+v9dq3FoSytJm0TDSWJGOSMrbK0r4nTVnnE1pmhDHUDFL5TEyjKWUr0YQ0kimFNEVoaqhR0qJS2cO99/fH/c39+Kqs1z0Xz8df3XPOfb2fd8F9dc59v4WEPnaFJOVGjRpFo9Hevn3b7ZEBAQGTJk26desWZ8uUKVMkJSU7TghRUFDQ2to6c+bMbqupqqrS6fSioqK+xf4gFovl7e1dUlKSkpLS6cwPtZXnz5/f8WZhYSGLxTIwMODWuOyXb/To0V1Xw2vNg8p88loD8C30aQAAwGtMJvP169ft7e23b992d3dXU1Nbs2YNe5eWllZtbW1KSkpbW9uLFy8ePnzY8Y7y8vJPnjyprKysr69va2vLyMjg5bz84uLiGhoajx8/7vZI9hVxHdd3otPpXl5eycnJsbGxdXV1JSUlLi4uSkpKzs7OPam2du3auLi4yMjIuro6BoPx+PHjp0+fEkKcnJxGjx598+bN3j6WO3fu7N27Nzo6WlhYmNbBDz/8wD6AqsrV1dXx8fFv3rxpa2vLy8vbsGGDmpqai4tL/8dlY798Ojo6XSfBa82Dyrx8rQEGI/RpAADQLwcPHtTT0yOEeHt729jYREZGhoWFEUKmTp364MGD6OhoLy8vQoiFhUV5eTn7Li0tLTo6OmJiYsbGxhMmTLh06RLnYqctW7aYmpouXbp04sSJAQEB7GuWDAwM2BP3u7i4jBo1Sltbe+HChbW1tbx/sJaWlmVlZZwvI505c0ZLS+v+/ft6enrbtm3reKS+vr6np2fHLd9++21QUJC/v/+IESNMTEzGjRuXk5MjISFBCOn2SQsPD/fw8AgJCVFQUFBSUnJ3d3/9+jUhpLW1taamJjU19YNp8/PzZ8+eraysXFBQUFxcrKSkZGRkdPnyZUJIt4tKUVXZwsJi165dKioq4uLiDg4ORkZG+fn5CgoK/R+XrbCwcMyYMVOnTu02CV7rga7My9caYFBiAQAMWoSQhIQEqlMMKUuWLFmyZMmADuHs7CwvLz+gQ3SLvXZwt4c5OzuPGTOm45by8nIhIaHjx48PWLTeYTAYxsbGR44cQeWeePnyJZ1O/+GHH3qSBK81P1fuVqfXms3NzU1BQaHb+/bw9wPAQMP5NAAA4LVup2fgH83NzZmZmeXl5ew5CbS0tPz9/f39/RsaGqiORhgMRkpKSn19vZOTEyr3hJ+f3/Tp011dXXuSBK8131buiY6vNYvFevLkSW5ubkVFBe+TAPQZ+jQAALJhwwYpKSkajfbBr+93vfd9/v7+2tra0tLSoqKiWlpa27dv78PnvJMnT9JoNENDQx6Hh05qa2stLCwmTJiwbt069hZfX197e3snJ6eeTDIxoHJyck6fPp2RkdH1Ml/DpHK3QkNDi4qK0tPThYWFe5gErzV/Vu5Wp9c6NTV1zJgxxsbGaWlpPE4C0C9Un9ADAOg7wr3rHuPi4gght27d6sPeTkxMTA4dOvTq1au6urqEhARhYWELC4ve5rG0tNTU1CSElJeXd3swF8MP9HWPvr6+7FV9x40bl5SUNHADda3/1zVlZmZ6e3tzKw8MtJSUlKCgoPb29j7cF6/14NKf15oN1z0Cn8D5NAAALpOUlGR/BUtKSsrBwcHOzu78+fPsaTB66NWrV3fu3NmzZw8h5NixYwOWlAJBQUHv3r1jsVj//PPPkiVLqI7Td+bm5sHBwVSngJ6ysbHx9fXtOCtjz+G1Hlz681oD8BX0aQAAhBBCo9H6vLeTc+fOdfyIMGLECEJIU1NTzyskJiZaWlpaW1vT6XT2NAZdH8/F8AAAAMAP0KcBwBB35coVbW1tGRkZOp2uo6OTmZnJ3s5isfbt2zdx4kRRUVEZGZn//Oc/He/V9d5eqa6uFhMTU1dXZ988f/58t0t+nTx5ctGiRVJSUubm5pWVlVeuXOl0AM/CAwAAACXQpwHAEPf8+XNHR8fKysonT55ISkouX76cvX337t3e3t7Ozs7Pnz9/9uyZj49Px3t1vbfnmpqasrOzN27cyP5SFvl3qkMmk/mxuzx69OjevXtz5swhhNjb25MPXfrIm/AAAABAFSGqAwAADCz2xBjsf1tbW+/YsePFixeSkpJhYWFffPEFZ3VaeXl5zl2am5u72NsrQUFBSkpKgYGBnC2WlpZ1dXVd3OXkyZNffvkl+8pJa2trUVHRpKSkAwcOsFd87jYeF8MDAAAAVdCnAcAwwp6jmcFgVFRUNDU1mZmZffCwrvf2XHJycmJi4oULF6SkpHp+r5MnTwYFBbH/LS0tbW5u/ttvv6WmpnLWIBro8Pn5+ezzeEPY48ePyb+nKwEAOmL/fgCgHPo0ABji0tLS9u3bV1ZWVldX19bWxt7I/jM8cuTID96l6709FB8fHxoampOTo6ys3PN7lZaWlpSUWFlZddp+7NgxTp/Gg/AAAABALfRpADCUPXr0yM7ObtGiRb/88ouysvKBAwe2b99OCKHT6YSQd+/effBeXe/tiQMHDmRmZmZnZ0tKSvbqjidOnFi6dOnJkyc5W16/fj1mzJgLFy48e/ZMUVGRB+H19fWTkpL6fPdBITEx0dHRccg/TADoA/bvB6pTAGAeEQAY0kpKStra2rZs2aKhoUGn0zkz1E+ZMkVAQOCPP/744L263ts1Fovl7e1dUlKSkpLS2yaNxWLFx8d/9dVXHTfKycnZ29szGAxO8zZw4QEAAIBPoE8DgKFMTU2NEJKVldXS0lJeXl5QUMDePnLkyMWLF586derIkSN1dXW3b9+Oiori3KvrvV27c+fO3r17o6OjhYWFaR388MMP7AMyMjI+Ni//tWvXpKWljYyMOm13cXEhHWZ9HLjwAAAAwCfQpwHAUKajo+Pt7X3o0CElJaWdO3fOnTuXEDJ79uyqqqpffvll7dq13t7eY8aM+eqrr4yNjQkhVlZWt2/fJoR0vbcL3a5J/TEbNmyYP3/+nTt3pk+ffuvWLc72wMDARYsWEUKKi4tVVFQiIyO7jdfn8AAAAMAnaH3+SAEAQDkajZaQkODg4EB1kKGDPQXikP/iFvv7J/gLCADvw+8H4BM4nwYAAAAAAMBf0KcBAPTC3bt3aR/HmTofYEjKysry9fU9ffq0hoYG+z2/cuXKjgeYm5tLSUkJCgp+8sknN2/epConIYTJZIaFhRkaGnba7u/vr62tLS0tLSoqqqWltX379oaGBsorBwYGdvplMmXKlP6Pe/bs2ZCQEAaD0asHCAB8An0aAEAvTJo0ifVx8fHxVAcEGCjffvttRETEjh07Fi9e/ODBA01NTQUFhdjY2LS0NM4xFy5cSEpKsrKyKisr+/TTT6mKWl5ePmfOHE9Pz6ampk67srOzt27dWllZ+fLly6CgoPDw8F4tdz5wlQdiXGtrazqdbmZm9ubNG24lAQCeQZ8GAAA81dzc/P45AcpLQdeCg4Pj4+MTExOlpKQ4GyMiIgQEBJydnd++fUthtk6Ki4t9fHxcXFymT5/+/l5JSUlnZ2d5eXkpKSkHBwc7O7vz589XVVVRW5kQcvz48Y7/6VNaWsqVcd3c3KZNm7Zw4cL29vYeJgEAPoE+DQAAeOrIkSM1NTX8Vgq6UFFRsXv37j179rBXUecwNDR0d3evrq7++uuvqcr2vmnTpp0+fXr58uWioqLv7z137pygoCDn5ogRIwgh75+k4nHlAR3Xz8+vqKgoPDy8/0kAgJfQpwEAQK+xWKzQ0NDJkyeLiorKycnZ2trevXuXvcvV1VVERERRUZF986uvvpKQkKDRaC9fviSEuLu7e3l53b9/n0ajaWlpRURE0On0UaNGbd68WUlJiU6nGxoacpa561UpQsj58+c/tjYd9EdERASLxbK2tn5/V2Bg4IQJE37++eesrKwP3reLt0pkZKSEhIS4uHhqauqCBQukpaVVVFTi4uI492UwGN98842ampqYmNjUqVMTEhK4/tCqq6vFxMTU1dUHUeXejisnJ2diYhIeHo4JDAEGF/RpAADQa35+fr6+vjt37qypqbl8+XJVVZWxsfHz588JIRERER1XSjh06NCePXs4N8PDw62srDQ1NVksVkVFhaur65o1a5qamtzc3CorK2/evNne3j5v3jz2VVu9KkUIYc+XwGQyB/4JGF7S0tImTpwoLi7+/i4xMbGjR48KCAhs3LixsbHx/QO6eKts2bLFw8OjublZSkoqISHh/v37GhoaGzdubGtrY9/Xx8dn7969YWFhT58+tbKyWrZs2Y0bN7j4uJqamrKzszdu3CgiIsLFsn2r7OvrKycnJyIioq6ubmtrW1hYyMVxZ8yYUV1dXVxc3IeaAEAV9GkAANA7zc3NoaGhixYtWrFihYyMjI6Ozk8//fTy5cuoqKi+FRQSEmKfb9HW1o6MjKyvr4+JielDHUtLy7q6ut27d/ctBnxQY2PjP//8o6mp+bEDDAwMPDw8KisrfXx8Ou3q4VvF0NBQWlp65MiRTk5OjY2Njx49IoS0tLRERkba2dktXrxYVlZ2165dwsLCfXtjfExQUJCSklJgYCAXa/at8urVq8+ePVtVVdXQ0BAXF/fo0SMTE5OysjJujTt+/HhCSElJSW8LAgCF0KcBAEDvlJWVNTQ06Orqcrbo6emJiIhwrlfsD11dXXFxcc6lcUC5mpoaFov1wZNpHIGBgRMnTjx06FBubm7H7b19q7DPArHPp927d6+pqYkzPb2YmJiioiIX3xjJycmJiYmZmZkdZ0ahqrKqquqMGTMkJSVFRET09fVjYmKam5sPHTrErXHZLx/7NCYADBbo0wAAoHfYc3xLSkp23CgrK1tfX8+V+qKioi9evOBKKei/lpYWQsgHZ7DgoNPpMTExNBpt3bp1zc3NnO39eauwr6LctWsXZ0mxhw8fcmVaDkJIfHx8cHBwTk7OuHHjuFKQu5V1dHQEBQX//vtvbo0rJiZG/n0pAWCwQJ8GAAC9IysrSwjp9FH7zZs3Kioq/S/e1tbGrVLAFeyP+N2ulWxgYODp6VleXh4QEMDZ2J+3ysiRIwkhYWFhHWerz8vL68ND6OTAgQOxsbHZ2dnKysr9rzYQlZlMJpPJ7Lo37tW4ra2t5N+XEgAGC/RpAADQO1OmTJGUlOw4o0NBQUFra+vMmTPZN4WEhDhTQfRWTk4Oi8XS19fvfyngilGjRtFotJ6skBYQEDBp0qRbt25xtnT7VumCqqoqnU4vKirqW+wPYrFY3t7eJSUlKSkpnc7yUVt5/vz5HW8WFhayWCwDAwNujct++UaPHt3bYABAIfRpAADQO3Q63cvLKzk5OTY2tq6urqSkxMXFRUlJydnZmX2AlpZWbW1tSkpKW1vbixcvHj582PHu8vLyT548qaysrK+vZ/dgTCbz9evX7e3tt2/fdnd3V1NTW7NmTR9KZWRkYF5+rhMXF9fQ0Hj8+HG3R7Kvfuy4lle3b5Wuq61duzYuLi4yMrKuro7BYDx+/Pjp06eEECcnp9GjR9+8ebO3j+XOnTt79+6Njo4WFhamdfDDDz+wD6CqcnV1dXx8/Js3b9ra2vLy8jZs2KCmpubi4tL/cdnYL5+Ojk5vHxcAUAh9GgAA9Nq3334bFBTk7+8/YsQIExOTcePG5eTkSEhIsPdu2bLF1NR06dKlEydODAgIYF9tZWBgwJ5t38XFZdSoUdra2gsXLqytrSWEtLS06OjoiImJGRsbT5gw4dKlS5wrvnpbCgaCpaVlWVkZ54tnZ86c0dLSun//vp6e3rZt2zoeqa+v7+np2XFLF2+VyMjIsLAwQsjUqVMfPHgQHR3t5eVFCLGwsCgvLyeEhIeHe3h4hISEKCgoKCkpubu7v379mhDS2tpaU1OTmpr6wbT5+fmzZ89WVlYuKCgoLi5WUlIyMjK6fPkyIaTbBcSoqmxhYbFr1y4VFRVxcXEHBwcjI6P8/HwFBYX+j8tWWFg4ZsyYqVOn9uRgAOATNCx6CACDF41GS0hI6LjEFvSTvb09ISQpKYlnI27evDkpKenVq1c8G5EQkpiY6OjoiL+APVRRUTF58uSYmJgVK1ZQnYUQQphM5ty5c9esWbNu3TpU7tarV69UVFQCAwPZbTB0C78fgE/gfBoAAFCs2zkqgFpaWlr+/v7+/v4NDQ1UZyEMBiMlJaW+vt7JyQmVe8LPz2/69Omurq68HxoA+gN9GgAAAHTD19fX3t7eycmpJxOKDKicnJzTp09nZGR0vaTbMKncrdDQ0KKiovT0dGFhYR4PDQD9hD4NAAAos2PHjpiYmLdv36qrq586dYrqONCV7777ztXV9fvvv6c2hpmZ2YkTJxQVFVG5W6mpqe/evcvJyZGTk+Px0ADQf0JUBwAAgOErKCgoKCiI6hTQU+bm5ubm5lSngJ6ysbGxsbGhOgUA9BHOpwEAAAAAAPAX9GkAAAAAAAD8BX0aAAAAAAAAf0GfBgAAAAAAwF/QpwEAAAAAAPAXGlZbB4DBi0ajUR0BAACGIHxCBsphXn4AGMQSEhKojgDQa0+fPt27d29LS0tISIi0tDTVcXjnzp07P/74o4yMjJub29ixY6mOAwDA13A+DQAAgHeuXLmyePFiFRWV1NRUVVVVquPwWlVV1YoVKwoKCkJCQlxdXXFKHADgY/D9NAAAAB6JiooyMzMzNTXNzc0dhk0aIURVVTU7O3vPnj3/+c9/LCwsnj17RnUiAAA+hT4NAABgwLW3t7u5uW3evHnHjh3x8fHi4uJUJ6KMoKCgt7f3lStXysvLp0+fnpmZSXUiAAB+hD4NAABgYNXW1lpYWBw5cuT06dN+fn642I8Q8tlnn926dcvU1HTBggVubm5tbW1UJwIA4C/4fhoAAMAAKi8vt7a2rq+vT01NnTlzJtVx+M6xY8e2bNmira0dFxenqalJdRwAAH6B82kAAAAD5cKFC7NmzZKTk7tx4waatA9atWpVYWFha2vrp59+evLkSarjAADwC/RpAAAAAyIqKsrS0tLCwuLixYuKiopUx+FfkydPzs/PX7NmzYoVK1atWtXQ0EB1IgAA6qFPAwAA4LL29vatW7du3rx5586dcXFxYmJiVCfid3Q6ff/+/WfOnElPT9fV1b116xbViQAAKIY+DQAAgJtevXplbm7+66+/njlzxs/Pj+o4g4mNjU1RUZGioqKBgUFISAiTyaQ6EQAAZTCPCAAAANeUlpZaW1u3t7enpqbOmDGD6jiDEoPB+O677wICAhYsWBATE6OgoEB1IgAACqBPAwAA4I7z5887OTlNmTIlOTl51KhRVMcZ3HJzc5ctW8ZiseLi4mbPnk11HAAAXsN1jwAAAFywf//+L7/8csmSJdnZ2WjS+m/27NklJSX6+vqmpqZ+fn64BhIAhhucTwMAAOiXd+/ebd68+fjx49999523tzfVcYYUFosVERGxffv22bNnx8bGKikpUZ0IAIBH0KcBAAD03cuXL5csWXLz5s0TJ05YWVlRHWdo+vPPPx0dHevr648fP25ubk51HAAAXsB1jwAAAH10+/ZtPT29x48f5+fno0kbODNnzrx58+bnn39uYWHh4+PDYDCoTgQAMODQpwEAAPRFenq6sbGxqqpqXl6etrY21XGGOGlp6bi4uKNHjx44cMDMzOzJkydUJwIAGFjo0wAAAHpt//79VlZWTk5OFy9eHDlyJNVxhotVq1Zdv3795cuX06ZNy8jIoDoOAMAAQp8GAADQC+/evVu9erWXl1dQUNDhw4eFhYWpTjS8fPLJJ3l5efPnz7e0tHRzc2tra6M6EQDAgMA8IgAAAD319OlTOzu7v//+OzEx8YsvvqA6zrB27NixLVu2fPLJJ/Hx8erq6lTHAQDgMpxPAwAA6JHi4mJ9ff1Xr15du3YNTRrlVq1adePGjebm5hkzZpw6dYrqOAAAXIY+DQAAoHunTp0yNDScOHHi9evXJ02aRHUcIISQSZMmFRQUrF692sHBwc3NrbW1lepEAABcgz4NAACgKywWKyQkxNHRccWKFWlpaXJyclQngv8RExPbv3//r7/++ssvvxgbG1dWVlKdCACAO9CnAQAAfFRLS8vKlSt37dq1f/9+zBrCt1auXHnjxo2WlpaZM2eeO3eO6jgAAFyAPg0AAODDnjx5MmfOnIyMjMzMzK1bt1IdB7oyceLEgoKCJUuWWFtbYx5IABgCMN8jAADAB9y6dcvGxkZMTOzs2bMTJ06kOg701LFjx1xcXHR1dePj45WUlKiOAwDQRzifBgAA0FlCQoKRkZG2tvb169fRpA0uq1atKiwsfPHixbRp07KysqiOAwDQR+jTAAAA/ofFYvn5+S1dunTlypXnzp2TkZGhOhH0mra2dkFBgampqYWFhZ+fH5PJpDoRAECv4bpHAACA/6+xsXHlypVpaWk//fTT2rVrqY4D/RUVFbVt27Z58+YdO3ZMXl6e6jgAAL2APg0AAIAQQqqrq21sbCorK0+dOjV37lyq4wB3FBYWOjg4MJnMhIQEfX19quMAAPQUrnsEAAAgeXl5urq6ra2tN27cQJM2lOjp6RUWFk6ePHnu3Ln79++nOg4AQE+hTwMAgOEuLi7OzMzs008/zc3NHTduHNVxgMtGjBiRkZGxZ88eT0/P5cuXNzQ0UJ0IAKB76NMAAGD4Ys8asmzZso0bN/7222/S0tJUJ4IBQaPRvL29s7KyLl68qKurW1paSnUiAIBuoE8DAIBhqqGhwc7OLjg4+OjRo/v37xcQwN/EIc7U1PTGjRsKCgqzZs365ZdfqI4DANAV/E0CAIDh6MGDBwYGBlevXv39999Xr15NdRzgERUVlT/++MPV1XXDhg2rVq1qbm6mOhEAwIehTwMAgCGLwWBcuHDh/e1Xr141MDAQEBC4ceOGsbEx74MBhYSEhIKDgxMSElJTU01MTKqqqqhOBADwAejTAABgyDp8+LCVldXVq1c7bvz5558///xzY2Pja9eujR07lqpsQC17e/vCwsLGxkZdXd2cnByq4wAAdIY+DQAAhqaamhofH5+2tjYrK6uHDx8SQhgMho+Pz6ZNmzw8PBITEyUkJKjOCFSaMGFCQUGBiYnJF198ERISQnUcAID/A30aAAAMTdu3b29paWGxWA0NDfPmzXvy5Imdnd3+/fuPHTsWHByMWUOAECIpKZmQkPDjjz/u2rVr6dKljY2NVCcCAPj/aCwWi+oMAAAAXHbt2rXZs2dz/sYJCwuPHz/+7du3KSkpurq61GYDPpSTk+Po6KioqHjmzBkNDQ2q4wAA4HwaAAAMOQwGw9nZWVBQkLOlra3t7t279vb2aNLgg+bOnXvjxg1RUVE9Pb3MzEyq4wAAoE8DAIAhJzIy8s6dO+3t7R03MpnM/fv3x8bGUpUK+Jyqqurly5etra0XLFjg4+PDZDKpTgQAwxquewQAgCGlpqZGU1OzoaHhg3uFhYUvX76sr6/P41QwiERFRW3dutXCwuL48eMyMjJUxwGAYQrn0wAAYEj5+uuv371797G97e3tNjY2WDILurBp06aLFy8WFhbTAqEMAAAgAElEQVTOmjXrzp07VMcBgGEKfRoAAAwdubm5sbGxbW1tnbbTaDQhISEBAQFzc/MDBw6MHDmSkngwWBgbG9+4cUNeXl5fXz85OZnqOAAwHOG6RwAAGCIYDMa0adPu3bvX8ZtpQkJC7e3tWlpaGzZsWL16taKiIoUJYXB59+7d1q1bjxw5sn379qCgIKzlAAC8JER1AAAAAO44ePDgX3/9xZ7+QUhIiMFgSEhILFu2bOXKlbNnz6Y6HQw+oqKi0dHRenp627Ztu3379okTJ+Tk5KgOBQDDBc6nAQDAUPDs2TMtLa3GxkZBQUEajbZgwYL169cvXLhQWFiY6mgw6F27ds3e3l5CQiI5OXnKlClUxwGAYQF9GsCgkZeXFxoaSnUKAD5VWFj48OFDGRkZdXV1VVVVUVFRqhPBIGNgYODp6fmxvU+fPrW3t799+3ZsbKy1tTUvgwHA8IQrrQEGjaqqqlOnTlGdAoa+U6dOPX78mOoUvVNfX0+n083NzefNm6elpdWTJi0/Pz8/P58H2WBQyM/Pz8vL6+IAJSWlnJycVatW2dra+vn54b+5AWCg4ftpAINMUlIS1RFgiKPRaB4eHg4ODlQHGVj29vYEP1DwL/b7oWtCQkIHDx6cOnXq1q1b//rrr5iYGHFxcR5kA4DhCefTAAAAAHpq06ZNaWlpv//+u5GR0aNHj6iOAwBDFvo0AAAAgF6YN2/e9evXW1tb9fX1CwoKqI4DAEMT+jQAAACA3tHS0srPz9fT0zMxMfn111+pjgMAQxD6NAAAAIBek5KSSk5Odnd3X7NmjZubG4PBoDoRAAwp6NMAAAAA+kJQUDA4OPjkyZPR0dFffvnl27dvqU4EAEMH+jQAAOCC9PR0GRmZ3377jeogAyUrK8vX1/f06dMaGho0Go1Go61cubLjAebm5lJSUoKCgp988snNmzepykkIYTKZYWFhhoaGnbb7+/tra2tLS0uLiopqaWlt3769oaGB8sqBgYG0/+v9haT7MO7Zs2dDQkJ4c45r6dKl2dnZxcXFs2bNunfvHg9GBIDhAH0aAABwwdBeTurbb7+NiIjYsWPH4sWLHzx4oKmpqaCgEBsbm5aWxjnmwoULSUlJVlZWZWVln376KVVRy8vL58yZ4+np2dTU1GlXdnb21q1bKysrX758GRQUFB4e3pPJ6HlQeSDGtba2ptPpZmZmb9684VaSLujr69+4cUNGRsbQ0PDixYs8GBEAhjz0aQAAwAWWlpZv3761srIa6IGam5vfP68yoIKDg+Pj4xMTE6WkpDgbIyIiBAQEnJ2d+epSt+LiYh8fHxcXl+nTp7+/V1JS0tnZWV5eXkpKysHBwc7O7vz581VVVdRWJoQcP36c1UFpaSlXxnVzc5s2bdrChQvb29t7mKQ/lJWVL1++bGlpaWFhERISwoMRAWBoQ58GAACDyZEjR2pqang2XEVFxe7du/fs2UOn0ztuNzQ0dHd3r66u/vrrr3kWplvTpk07ffr08uXLRUVF39977tw5QUFBzs0RI0YQQt4/ScXjygM6rp+fX1FRUXh4eP+T9ASdTv/1118DAwN37NixadOm1tZW3owLAEMS+jQAAOiv3NxcNTU1Go128OBBQkhkZKSEhIS4uHhqauqCBQukpaVVVFTi4uLYB0dERNDp9FGjRm3evFlJSYlOpxsaGnIWoXJ1dRUREVFUVGTf/OqrryQkJGg02suXLwkh7u7uXl5e9+/fp9FoWlpahJDz589LS0t/9913A/TQIiIiWCyWtbX1+7sCAwMnTJjw888/Z2VlffC+LBYrNDR08uTJoqKicnJytra2d+/eZe/q+ikihDAYjG+++UZNTU1MTGzq1KkJCQlcf2jV1dViYmLq6uqDqHJvx5WTkzMxMQkPD+fZdbk0Gs3b2/v06dNxcXHm5uavXr3izbgAMPSgTwMAgP6aPXv2tWvXODe3bNni4eHR3NwsJSWVkJBw//59DQ2NjRs3trW1EUJcXV3XrFnT1NTk5uZWWVl58+bN9vb2efPmsS9Xi4iIcHBw4JQ6dOjQnj17ODfDw8OtrKw0NTVZLFZFRQUhhD1RBJPJHKCHlpaWNnHiRHFx8fd3iYmJHT16VEBAYOPGjY2Nje8f4Ofn5+vru3PnzpqamsuXL1dVVRkbGz9//px09xQRQnx8fPbu3RsWFvb06VMrK6tly5bduHGDi4+rqakpOzt748aNIiIiXCzbt8q+vr5ycnIiIiLq6uq2traFhYVcHHfGjBnV1dXFxcV9qNlntra2165de/jwob6+Pqc5BwDoFfRpAAAwUAwNDaWlpUeOHOnk5NTY2Pjo0SPOLiEhIfaJJm1t7cjIyPr6+piYmD4MYWlpWVdXt3v3bu6l/p/GxsZ//vlHU1PzYwcYGBh4eHhUVlb6+Ph02tXc3BwaGrpo0aIVK1bIyMjo6Oj89NNPL1++jIqK6njYB5+ilpaWyMhIOzu7xYsXy8rK7tq1S1hYuG/Pz8cEBQUpKSkFBgZysWbfKq9evfrs2bNVVVUNDQ1xcXGPHj0yMTEpKyvj1rjjx48nhJSUlPS2YD/p6OgUFhYqKyvPmjUrPT2dx6MDwBCAPg0AAAYc+xQH52RRJ7q6uuLi4nx42qGmpobFYn3wZBpHYGDgxIkTDx06lJub23F7WVlZQ0ODrq4uZ4uenp6IiAjnCs9OOj5F9+7da2pq4kxPLyYmpqioyMXnJzk5OTExMTMzs+PMKFRVVlVVnTFjhqSkpIiIiL6+fkxMTHNz86FDh7g1LvvlY5/G5LERI0ZcuHDB1tbWxsamt48IAAB9GgAAUE9UVPTFixdUp+ispaWFEPLBGSw46HR6TEwMjUZbt25dc3MzZzt7OnhJScmOB8vKytbX13c7Lvsqyl27dnGWFHv48CFXpuUghMTHxwcHB+fk5IwbN44rBblbWUdHR1BQ8O+//+bWuGJiYuTfl5L3REVF2TOLuLq6Ojs782bmSQAYGtCnAQAAxdra2t68eaOiokJ1kM7YH/G7XSvZwMDA09OzvLw8ICCAs1FWVpYQ0qkr6+HDHDlyJCEkLCys42z1eXl5fXgInRw4cCA2NjY7O1tZWbn/1QaiMpPJZDKZXffGvRqXPeki+6WkBHtmkfj4+OPHj3/55Zd8tZADAPAz9GkAAECxnJwcFoulr6/PvikkJPSxKyR5bNSoUTQarScfrAMCAiZNmnTr1i3OlilTpkhKSnac/KOgoKC1tXXmzJndVlNVVaXT6UVFRX2L/UEsFsvb27ukpCQlJaXTWT5qK8+fP7/jzcLCQhaLZWBgwK1x2S/f6NGjexuMu+zt7S9dulRcXGxsbPzw4UNqwwDAoIA+DQAAKMBkMl+/ft3e3n779m13d3c1NbU1a9awd2lpadXW1qakpLS1tb148aLTh1p5efknT55UVlbW19e3tbVlZGQM3Lz84uLiGhoajx8/7vZI9tWPHdfyotPpXl5eycnJsbGxdXV1JSUlLi4uSkpKzs7OPam2du3auLi4yMjIuro6BoPx+PHjp0+fEkKcnJxGjx598+bN3j6WO3fu7N27Nzo6WlhYmNbBDz/8wD6AqsrV1dXx8fFv3rxpa2vLy8vbsGGDmpqai4tL/8dlY798Ojo6vX1cXPfZZ5/duHFDSEhIV1e307cZAQDehz4NAAD66+DBg3p6eoQQb29vGxubyMjIsLAwQsjUqVMfPHgQHR3t5eVFCLGwsCgvL2ffpaWlRUdHR0xMzNjYeMKECZcuXeJc6rZlyxZTU9OlS5dOnDgxICCAfcWagYEBe+J+FxeXUaNGaWtrL1y4sLa2dqAfmqWlZVlZGeeLZ2fOnNHS0rp//76ent62bds6Hqmvr+/p6dlxy7fffhsUFOTv7z9ixAgTE5Nx48bl5ORISEgQQrp9isLDwz08PEJCQhQUFJSUlNzd3V+/fk0IaW1trampSU1N/WDa/Pz82bNnKysrFxQUFBcXKykpGRkZXb58mRDS7QJiVFW2sLDYtWuXioqKuLi4g4ODkZFRfn6+goJC/8dlKywsHDNmzNSpU3ty8EAbM2bM5cuXDQwMvvjii9jYWKrjAABfo/Fs5UcA6KfExERHR0f8zMJAo9FoCQkJHRcx47rNmzcnJSVRuwSwvb09ISQpKanrwyoqKiZPnhwTE7NixQqe5OoGk8mcO3fumjVr1q1bh8rdevXqlYqKSmBgILsN7kIP3w9cwWAwdu7cuXfv3u3bt3///fc0Go0HgwLAoIPzaQAAQIFuJ+fgE1paWv7+/v7+/g0NDVRnIQwGIyUlpb6+3snJCZV7ws/Pb/r06a6urrwfuguCgoLBwcGHDx8ODQ11cnLqOE0oAAAH+jQAAICu+Pr62tvbOzk5UT5TX05OzunTpzMyMrpe0m2YVO5WaGhoUVFRenq6sLAwj4fuiY0bN6anp1+4cOHzzz+nZHk3AOBz6NMA4P9IT0+XkZH57bff+Lzmx5w8eVJPT09KSmrs2LFr16599uxZHyrQaDRDQ8P+xBjsT+OA2rFjR0xMzNu3b9XV1U+dOkV1nB757rvvXF1dv//+e2pjmJmZnThxQlFREZW7lZqa+u7du5ycHDk5OR4P3XNffPHF9evXX79+raur23GyUAAAgj4NADoZiO+/8ew7dQkJCcuXL7e3t3/8+HFqaurly5cXLFjQ24VlT548qampmZeXV1FR0eckg/ppHGhBQUHv3r1jsVj//PPPkiVLqI7TU+bm5sHBwVSngJ6ysbHx9fXtOAMnfxo/fnxubq66uvrcuXPPnz9PdRwA4CPo0wCGu+bm5o7njiwtLd++fWtlZcVvNXvi8OHDysrK//nPf2RkZKZPn+7p6VlUVFRQUNDzCq9evbpz586ePXsIIceOHev5HYfS0wgAvDRixIjff//d1tbWysrq8OHDVMcBAH6BPg1guDty5EhNTQ3/1+yJqqoqJSUlzuRpqqqqhJBeLSmbmJhoaWlpbW1Np9OPHz/e81NYQ+lpBAAeExUV/fXXX3/44QcXFxc3Nzcmk0l1IgCgHvo0gKHmypUr2traMjIydDpdR0cnMzOTs+v48eO6urp0Ol1CQmLcuHEBAQHu7u5eXl7379+n0WhaWlq5ublqamo0Gu3gwYOEkMmTJ9NoNAEBgZkzZzY1NRFCtm/fzq589OjRj43VdU1CCIvFCg0NnTx5sqioqJycnK2t7d27d9m7IiMjJSQkxMXFU1NTFyxYIC0traKiEhcX18PHrqGh0bGxYX85TUNDg33z/Pnz3S6IfPLkyUWLFklJSZmbm1dWVl65cuX9Y4b80wgAlHBzc4uPj4+KilqyZAn7dwUADGssABgkEhISevIzm5SU5OfnV1tb++rVK319fQUFBfZ29qK633///atXr2praw8fPrx8+XIWi7V48WJNTU3O3dlLCR84cIDFYrW3t48bN05NTa29vZ1zgIeHR1hYWNdjdVGTxWJ98803IiIix48ff/Pmze3btz/99NMRI0Y8e/aMvXfnzp2EkIsXL759+7ampsbY2FhCQqK1tbUnT1FOTo6wsHBERERdXV1paenkyZPnz5/P2Xvu3DkpKSl/f/+P3f3hw4cjR45kP9jjx48TQtavX9/pmOHwNBJCEhISenLkoLZkyZIlS5ZQnQL4Bf+8H65evTpy5MhZs2ZxfpwBYHhCnwYwaPSwT+soKCiIEFJTU9Pa2iorK2tqasrZ1d7eHh4ezuquGWC3JYmJieybjY2Nampqb9++7WKsrms2NTVJSko6OTlx9l6/fp0Qwmmf2A1Gc3Mz++ahQ4cIIRUVFT18yLt27eL8P5SKikpVVVUP78hisb7//vu1a9ey//327VtRUVFpaemmpibOAcPkaUSfBsMQX70fysvLJ0yYoK6ufufOHaqzAABlcN0jwFDGXjWIwWDcvn37zZs38+fP5+wSFBR0c3PrtsKGDRtkZGTCw8PZN2NjY21tbaWlpbsYq+uCZWVlDQ0Nurq6nC16enoiIiIfm+1DRESEENLW1tZtVELIzp07o6KiLl682NDQ8ODBA0NDQwMDA3Z70xPsix7Z/5aWljY3N6+rq0tNTeUcMEyeRkKIo6Mjbag7derUqVOnqE4B/IKvlojQ0tK6du2aioqKkZHRpUuXqI4DANQQojoAAHBZWlravn37ysrK6urqOJ/L6+rqCCGysrK9rSYpKblp06Z9+/Zdv3591qxZ//3vfzt+mvngWF178+YNu2zHjbKysvX19b3N1snTp09DQkJ8fX0///xzQoi6unp0dLScnNy+ffsiIiK6vXtpaWlJScn7sykeO3bMycmJ/e/h8DSyubu7GxgYcKUU32Kf5PTw8KA6CPAF9vuBfygoKPz+++/r1q0zNzc/ePCgs7Mz1YkAgNfQpwEMKY8ePbKzs1u0aNEvv/yirKx84MCB7du3E0KUlZUJIS9fvuxDTVdX1/Dw8LCwMBcXF1VVVU1Nza7H6hq7yenUTrx580ZFRaUP2ToqLy9nMBjsR8omLS0tLy9fVlbWk7ufOHFi6dKlJ0+e5Gx5/fr1mDFjLly48OzZM/YqvcPhaWQzMDBwcHDgSim+lZSURAgZ8g8Teoj9fuAroqKisbGx48eP37x58507d8LCwgQEcBkUwDCCH3iAIaWkpKStrW3Lli0aGhp0Op327wz148aNk5eXv3DhQh9qqqioODg4nDp1avfu3e7u7t2O1bUpU6ZISkreuHGDs6WgoKC1tXXmzJl9yNYpJyHk6dOnnC319fW1tbXs2fm7xmKx4uPjv/rqq44b5eTk7O3tGQwGp3kbDk8jAPAPGo3m5+d35MiR//73v05OTs3NzVQnAgDeQZ8GMKSoqakRQrKyslpaWsrLyznfVhIVFd2xY8fly5ddXV2rq6uZTGZ9ff2dO3cIIfLy8k+ePKmsrKyvr//YRXdeXl7t7e2vX79mX1LY9Vhd16TT6V5eXsnJybGxsXV1dSUlJS4uLkpKSv2/qkddXd3U1DQ6Ovry5cvNzc1VVVXsmuvXr2cfkJGR8bF5+a9duyYtLW1kZNRpu4uLC+mw4PVweBoBgN+sW7cuPT39woULZmZmL168oDoOAPAK1ROZAEBP9XC+R29vb3l5eVlZWXt7e/ZaW5qamo8ePWKxWAcPHtTR0aHT6XQ6fcaMGYcOHWKxWDdv3hw7dqyYmNjs2bN37drFvsBPXFzc2tq6Y1lTU9Off/65h2N1XZPJZO7bt2/8+PHCwsJycnJ2dnb37t1jFzx06JC4uDghZPz48ffv34+KimJPtjF27Ni///6728f+8uVLd3d3LS0tUVFRSUlJIyOjM2fOcPamp6dLSUkFBgZ2utf69eslJCSEhISmTZt28+ZNzvaAgAAlJSX2r8oxY8awn67h8DQSzPcIww//vx9KS0vHjh2rqal59+5dqrMAAC/QWCwWz3tDAOiLxMRER0dH/MzCQKPRaAkJCUP+i1v29vaEL7+VBJQYFO+HZ8+eWVlZPXjw4MyZM3PmzKE6DgAMLFz3CAAAADAIKCoq5uTkzJ49e/78+YmJiVTHAYCBhT4NAAaHu3fvdrH2EWfqfIABkpWV5evre/r0aQ0NDfa7buXKlR0PMDc3l5KSEhQU/OSTT27evElVTkIIk8kMCwszNDTstN3f319bW1taWlpUVFRLS2v79u0NDQ2UVw4MDOz04zxlypT+j3v27NmQkJBulyIcdCQkJJKTk52dnZ2cnPbt20d1HAAYQOjTAGBwmDRpUhfXcMfHx1MdEIayb7/9NiIiYseOHYsXL37w4IGmpqaCgkJsbGxaWhrnmAsXLiQlJVlZWZWVlX366adURS0vL58zZ46np2dTU1OnXdnZ2Vu3bq2srHz58mVQUFB4eDj7Yj/KKw/EuNbW1nQ63czMjL3Y4FAiKCjIXuTDx8dn48aN7e3tVCcCgAGBPg0AAHiqubn5/RMjlJfqQnBwcHx8fGJiopSUFGdjRESEgICAs7Pz27dvBzpAzxUXF/v4+Li4uEyfPv39vZKSks7OzvLy8lJSUg4ODnZ2dufPn6+qqqK2MiHk+PHjHf/bpbS0lCvjurm5TZs2beHChUOyk3Fzczt9+vSJEycWL178fgcLAEMA+jQAAOCpI0eO1NTU8Fupj6moqNi9e/eePXvodHrH7YaGhu7u7tXV1V9//fWABuiVadOmnT59evny5aKiou/vPXfunKCgIOfmiBEjCCE9/Ig/cJUHdFw/P7+ioqLw8PD+J+FDtra2ly5dysvLmzt37vPnz6mOAwBchj4NAAB6jcVihYaGTp48WVRUVE5OztbW9u7du+xdrq6uIiIi7FUECCFfffWVhIQEjUZ7+fIlIcTd3d3Ly+v+/fs0Gk1LSysiIoJOp48aNWrz5s1KSkp0Ot3Q0JCziFyvShFCzp8//7El8vosIiKCxWJZW1u/vyswMHDChAk///xzVlZWb5+lyMhICQkJcXHx1NTUBQsWSEtLq6ioxMXFce7LYDC++eYbNTU1MTGxqVOnspfl4K7q6moxMTF1dfVBVLm348rJyZmYmISHhw/VmXI/++yzvLy8t2/fGhgYcN5dADA0oE8DAIBe8/Pz8/X13blzZ01NzeXLl6uqqoyNjdn/ox8REdFxTv9Dhw7t2bOHczM8PNzKykpTU5PFYlVUVLi6uq5Zs6apqcnNza2ysvLmzZvt7e3z5s1jX7rWq1KEEPakEUwmk4uPNC0tbeLEiez16DoRExM7evSogIDAxo0bGxsb3z+gi2dpy5YtHh4ezc3NUlJSCQkJ9+/f19DQ2LhxI2dBcx8fn71794aFhT19+tTKymrZsmU3btzg4uNqamrKzs7euHGjiIgIF8v2rbKvr6+cnJyIiIi6urqtrW1hYSEXx50xY0Z1dXVxcXEfag4Kmpqa165dU1ZWNjIyunLlCtVxAIBr0KcBAEDvNDc3h4aGLlq0aMWKFTIyMjo6Oj/99NPLly+joqL6VlBISIh90klbWzsyMrK+vj4mJqYPdSwtLevq6nbv3t23GO9rbGz8559/NDU1P3aAgYGBh4dHZWWlj49Pp109fJYMDQ2lpaVHjhzp5OTU2Nj46NEjQkhLS0tkZKSdnd3ixYtlZWV37dolLCzct+fkY4KCgpSUlAIDA7lYs2+VV69effbs2aqqqoaGhri4uEePHpmYmJSVlXFr3PHjxxNCSkpKeltwEFFQUMjKyjIzM5s3bx4mVQIYMtCnAQBA75SVlTU0NOjq6nK26OnpiYiIcK5X7A9dXV1xcXE+uYKrpqaGxWJ98GQaR2Bg4MSJEw8dOpSbm9txe2+fJfZZIPb5tHv37jU1NXGmpxcTE1NUVOTic5KcnJyYmJiZmdlxZhSqKquqqs6YMUNSUlJERERfXz8mJqa5ufnQoUPcGpf98g35r2/R6fS4uLiNGzcuW7bMz8+P6jgAwAXo0wAAoHfYE51LSkp23CgrK1tfX8+V+qKioi9evOBKqX5qaWkhhHxwBgsOOp0eExNDo9HWrVvX3NzM2d6fZ4l9FeWuXbs4S4o9fPiQW3P6xcfHBwcH5+TkjBs3jisFuVtZR0dHUFDw77//5ta4YmJi5N+XcmgTFBQ8cOBAWFhYQECAm5sbdy8ABgDeQ58GAAC9IysrSwjp1G+8efNGRUWl/8Xb2tq4Var/2B/xu10r2cDAwNPTs7y8PCAggLOxP8/SyJEjCSFhYWEdZ6vPy8vrw0Po5MCBA7GxsdnZ2crKyv2vNhCVmUwmk8nsujfu1bitra3k35dyOHBzc0tMTIyOjl68eHHH/zgAgEEHfRoAAPTOlClTJCUlO05rUVBQ0NraOnPmTPZNISEhznwYvZWTk8NisfT19ftfqv9GjRpFo9F6skJaQEDApEmTbt26xdnS7bPUBVVVVTqdXlRU1LfYH8Risby9vUtKSlJSUjqd5aO28vz58zveLCwsZLFYBgYG3BqX/fKNHj26t8EGr8WLF1+8eDE3N9fU1JRPTk0DQB+gTwMAgN6h0+leXl7JycmxsbF1dXUlJSUuLi5KSkrOzs7sA7S0tGpra1NSUtra2l68ePHw4cOOd5eXl3/y5EllZWV9fT27B2Myma9fv25vb799+7a7u7uamtqaNWv6UCojI4O78/KLi4traGg8fvy42yPZVz92XMur22ep62pr166Ni4uLjIysq6tjMBiPHz9++vQpIcTJyWn06NE3b97s7WO5c+fO3r17o6OjhYWFaR388MMP7AOoqlxdXR0fH//mzZu2tra8vLwNGzaoqam5uLj0f1w29suno6PT28c1qBkYGOTl5b169crAwKBXF5ECAP9AnwYAAL327bffBgUF+fv7jxgxwsTEZNy4cTk5ORISEuy9W7ZsMTU1Xbp06cSJEwMCAtiXnBkYGLBn23dxcRk1apS2tvbChQtra2sJIS0tLTo6OmJiYsbGxhMmTLh06RLnsrfeluI6S0vLsrIyzvVjZ86c0dLSun//vp6e3rZt2zoeqa+v7+np2cNnKTIyMiwsjBAyderUBw8eREdHe3l5EUIsLCzKy8sJIeHh4R4eHiEhIQoKCkpKSu7u7q9fvyaEtLa21tTUpKamfjBtfn7+7NmzlZWVCwoKiouLlZSUjIyMLl++TAjpdgExqipbWFjs2rVLRUVFXFzcwcHByMgoPz9fQUGh/+OyFRYWjhkzZurUqT05eCjR0tK6cuWKnJycoaHh1atXqY4DAL1GG6orPwIMPYmJiY6OjviZhYFGo9ESEhI6Llw2oDZv3pyUlPTq1SveDMdhb29PCElKSur6sIqKismTJ8fExKxYsYInubrBZDLnzp27Zs2adevWoXK3Xr16paKiEhgYyG6Du9DD98Og09DQ4OjomJOTk5CQ8OWXX1IdBwB6AefTAACAYt1O1EEhLS0tf39/f3//hoYGqrMQBoORkpJSX1/v5OSEyj3h5+c3ffp0V1dX3sJjc4EAACAASURBVA/NJyQlJVNTU5cuXWpnZ3fkyBGq4wBALwhRHQAAAICv+fr6NjQ0ODk5nThxQkZGhsIkOTk5p0+fzsjI6HpJt2FSuVuhoaFFRUXp6enCwsI8HpqvCAkJ/fzzz+PHj9+wYUN5eXlwcDDViQCgR9CnAQAAZXbs2BETE9Pa2qqurr5v374lS5ZQnejDvvvuuwsXLnz//ffUfsY1MzMzMzND5Z5ITU199+5dTk5Ox8ldhjNvb+9Ro0Zt2rSppqYmKipKSAifAAH4HX5KAQCAMkFBQUFBQVSn6BFzc3Nzc3OqU0BP2djY2NjYUJ2Cv6xdu1ZBQcHJyam2tjYuLm74rCkHMEjh+2kAAAAAw4K1tfWlS5euXr1qamr68uVLquMAQFfQpwEAAAAMF5999tnly5efPn06Z86cR48eUR0HAD4KfRoAAADAMDJ58uT8/HxRUVF9ff2ioiKq4wDAh6FPAwAAABhelJSULl26NGHCBFNT0z/++IPqOADwAZhHBGCQSUxMpDoCDH15eXlURxhwjx8/JviBgn89fvxYRUWF6hQ8JSsrm5mZuXr16vnz5//666+Ojo5UJwKA/4PGYrGozgAAPZKYmIi/owAAA2TJkiVJSUlUp+A1Fou1ffv2H3/8cd++fV5eXlTHAYD/QZ8GADD0xcfHr1271tTUND4+Xlpamuo4AMBf9u/f7+HhsW3btvDwcBqNRnUcACAE308DABjaWCyWn5/f0qVLN23adO7cOTRpAPA+Nze3X3/99b///e/q1avb2tqojgMAhOB8GgDAENbY2Lhy5cq0tLTDhw+vWbOG6jgAwNeysrIWLVr02WefJScnS0lJUR0HYLhDnwYAMDQ9efLE2tq6srLy1KlTc+fOpToOAAwCN27csLS0VFNTS0tLGzVqFNVxAIY1XPcIADAE3bp1S19fv76+/tq1a2jSAKCHdHV18/Ly3r59a2BgUF5eTnUcgGENfRoAwFCTlJQ0e/bsyZMnFxQUTJgwgeo4ADCYaGhoXLlyRU5OztjY+M8//6Q6DsDwhT4NAGDoYLFYISEhTk5OK1asSEtLk5WVpToRAAw+o0eP/uOPPz799NO5c+dmZGRQHQdgmEKfBgAwRLx7927VqlW7du3av3//4cOHhYSEqE4EAIOVhITE2bNnHR0dra2tf/nlF6rjAAxH+CsOADAUPH361NbWtry8/Pz582ZmZlTHAYBBT0hIKDo6WkVFZcOGDY8ePfLz86M6EcDwgj4NAGDQu337trW1tbCw8LVr1yZNmkR1HAAYImg0mp+fn4KCgru7++vXr8PCwgQEcCkWAI/ghw0AYHBLT083NjZWVVVFkwYAA2Hbtm1JSUlRUVH29vYtLS1UxwEYLtCnAQAMYvv377eysnJwcMjOzh45ciTVcQBgaFq0aFFGRsbFixcXLlz49u1bquMADAtY5xoAYFBqbW11dnY+fvz4d9995+3tTXUcABj6SktLFyxYICsrm5GRoaKiQnUcgCEOfRoAwODz6tWrxYsX//nnnydPnrSysqI6DgAMFw8fPrSwsGhpacnIyMCF1gADCtc9AgAMMqWlpXp6eo8ePcrPz0eTBgC8NHbs2KtXr6qoqBgZGV29epXqOABDGfo0AIDBJDMzc/bs2UpKSvn5+Z988gnVcQBg2JGXl//9999NTU3Nzc3T09OpjgMwZKFPAwAYNKKior788ssFCxZcvHhx1KhRVMcBgGGKTqcnJCQsW7bMxsYmJiaG6jgAQxPWTwMAGATa29vd3d0jIyO/+eYbrDYLAJQTFBSMiopSUFBYv359bW2tl5cX1YkAhhr0aQAA/K62ttbe3r6goCA5OdnW1pbqOAAAhBBCo9GCg4OVlJQ8PDxevHgRHBxMdSKAIQV9GgAAX6uoqLCysqqvr//jjz9mzpxJdRwAgP/Dzc1NXl5+3bp1z58/j46OFhLCZ0sA7sDPEgAA/8rKynJwcJgwYcKlS5cUFRWpjgMA8AErV66UlZV1dHR88+ZNXFwcnU6nOhHAUIB5RAAA+FR0dPTChQu/+OKL7OxsNGkAwM+srKzOnz9/6dKlhQsX1tXVUR0HYChAnwYAwHcYDIaPj4+zs7Onp2d8fLy4uDjViQAAujFnzpzc3Ny///77888/f/HiBdVxAAY9GovFojoDAAD8T319/bJly7Kysn7++efly5dTHQcAoBf++eef+fPnM5nMzMxMTU1NquMADGLo0wAA+MiDBw+srKxev36dkpIya9YsquMAAPTas2fPFixY8Pz58/Pnz0+dOpXqOACDFa57BADgF9euXTMwMBASEsrPz0eTBgCDlKKi4qVLl7S0tObOnXv16lWq4wAMVujTAAD4QlxcnJmZma6ubm5urpqaGtVxAAD6TlZW9vfffzc1NTU3N8/IyKA6DsCghD4NAIBiLBbLz89v2bJlmzZt+u2336SkpKhOBADQX6KioomJiUuXLrW2tj569CjVcQAGH6yfBgBApYaGhpUrV2ZkZBw9enT16tVUxwEA4BpBQcHo6GgFBYV169bV1tZ6enpSnQhgMEGfBgBAmerqahsbm8rKyszMTBMTE6rjAABwGY1GCwkJUVZW9vDwqKmpCQ4OpjoRwKCBPg0AgBr5+fl2dnYjRowoLCxUV1enOg4AwEBxc3OTk5Nbv359XV3dwYMHBQTwvRuA7uHnBACAAomJiZ9//vm0adNyc3PRpAHAkLdq1ark5OSjR48uXry4paWF6jgAgwD6NAAAnmKxWCEhIU5OTitXrjx37pyMjAzViQAAeMHKyiojI+PSpUsLFy6sq6ujOg4Av8M61wAAvNPS0rJ+/frExMTw8PCvvvqK6jgAALxWWlo6f/58ZWXl9PT0kSNHUh0HgH+hTwMA4JGnT5/a2Njcv38/KSnp888/pzoOAAA1/vnnH3NzcyEhoczMzPeXi2xtbRUREaEkGABfwXWPAABctm/fvqysrE4bi4uL9fX1X79+ffXqVTRpADCcqaurX7lyhU6n6+vrl5SUdNz18OHDzz77DFdFAhD0aQAA3FVVVfXNN98sWrTo3r17nI2nT582NDScMGHC9evXJ02aRGE8AAB+oKioeOnSJU1NTRMTk2vXrrE3Pn/+fO7cuUVFRaGhodTGA+AH6NMAALjJ09OTwWA0NzdbWFjU1tYSQvbv3+/g4LBixYr09HQ5OTmqAwIA8AVZWdmsrCxTU1Nzc/Pz58+/efPmiy++ePLkCSFk7969L168oDogAMXw/TQAAK7Jzs42MzNj/1tYWFhXV1ddXT0xMTEsLGzr1q3UZgMA4EPt7e3r1q1LSEiYMmVKSUlJW1sbIURYWHjbtm0//vgj1ekAqIQ+DQCAO9rb23V0dMrLyxkMBnuLoKCghobGgQMH5s+fT202AAC+1draamRkVFxczG7S2ISFhe/fv6+qqkphMABq4bpHAADu2L9//99//81p0gghDAajoqLir7/+ojAVAAA/YzKZK1euLCoq6tiksfn5+VGRCIBf4HwaAAAXPH/+XFNTs7Gx8f1dNBotNTXVysqK96kAAPicm5vbwYMHmUzm+7sEBARKS0snT57M+1QA/ADn0wAAuMDT07O1tfWDu2g0mpOTU2lpKY8jAQDwuZ07d0ZERHywSSOECAoKfvPNNzyOBMA/0KcBAPRXbm5uXFzc+xftsAkKCjY1NQUEBPA4FQAAnzMzM/vyyy9pNNoHF7Zua2s7ffr0zZs3eR8MgB/gukcAgH5hMBjTpk27d+9ee3t7x+1CQkLt7e3S0tJOTk4uLi7Tp0+nKiEAAD978OBBVFRUZGRkc3Pz+79I586d+/vvv1OVDYBC6NMAAPrl4MGDbm5unOt2aDSagIAAjUabN2/e2rVrbW1thYWFqU0IAMD/6uvr4+LigoODKysrBQQEOs7JlJ2dbWpqSmE2AEqgTwMA6LsXL15oamrW19cTQoSFhdva2rS1tZ2dnZctWzZixAiq0wEADDJMJjMtLS00NDQnJ4f9S1VQUHDq1Kl//vknjUajOh0AT6FPAwDou/Xr1//yyy+EEBkZmTVr1qxZswbXNwIA9N+tW7fCwsLi4+Pb29tZLNbZs2cxay4MOyzgCapfZwAAAC5LSEjo/9/HhIQEqh8HAABfWLJkScdfj0JU5xlG3N3dDQwMqE4BAFxTWlqqoqLy119/hYeHD4fPmo6Ojvg9BhyOjo5crDYcfoKg5zr9tmlra7t69erYsWPV1dWpDcZdYWFhhBAPDw+qgwBfYL8fOsJ1jzxCo9ESEhIcHByoDgIAXJaYmOjo6Dgcfpfi9xh0xK33w/D5CYKeGya/bezt7QkhSUlJVAcBvvD++wHrpwEAAAAAAPAX9GkAAAAA/4+9Ow1o4lofBn4CZCdhR0BkCSiKoIiiggsut1r1uiBVsdpbbWtRq4CggmsRKAX1AkXB1qW0lSqLIKgsWhVKrUrxIrJ4RUCQTUVAIGwSYN4P83b+uaBJgIQh8Pw+mZkzzzwzGc/kMGfOAQCAoQXaaQAAAAAAAAAwtEA7DQAAAAAAAACGFminAQAAAAAAAMDQAu00AAAgQXJysoqKytWrV8lORFZu3ry5b9++uLg4Ho9HoVAoFMonn3wiXGDRokUcDkdRUXHixInZ2dlk5YkQ6u7uDg4OtrOz67Hcx8fH3Nycy+XS6XRTU9O9e/c2NzeTHtnPz4/yvywsLAa+3ytXrgQGBnZ1dfXpAAEYUqBehXp1mNWr0E4DAAASDO9RyL/++uvQ0ND9+/c7Ojo+e/bMxMREQ0MjMjIyKSmJKHPjxo3Y2Njly5cXFBRYW1uTlWpRUdHcuXPd3d1bW1t7rLp9+/aOHTvKyspqa2v9/f1DQkLwQZNJjyyL/a5YsYLBYCxcuLChoUFamQAwyKBehXp1mNWr0E4DAAASLFu2rLGxcfny5bLeUVtbW++//8lUQEBAVFRUTEwMh8MhFoaGhiooKDg7Ozc2Ng5mMqI9evTIy8tr27ZtVlZWvdcqKys7Ozurq6tzOJy1a9c6ODikpqZWVFSQGxkhdP78eUxIfn6+VPbr6uo6efLkpUuXdnZ2SpgJAEMK1KtDAdSrUqxXoZ0GAADD2blz52pqagZtd8XFxYcOHTpy5AiDwRBebmdn5+bmVlVVtXv37kFLRqzJkyfHxcVt2LCBTqf3Xnvt2jVFRUXio6amJkKo9x9TBzmyTPfr7e2dk5MTEhIy8EwAGMagXhUB6lUkvXoV2mkAADDY7ty5Y2BgQKFQTp48iRAKDw9ns9ksFisxMXHJkiVcLldfX//ixYt44dDQUAaDoa2tvXXrVl1dXQaDYWdnl5mZia91cXGh0Wg6Ojr4x6+++orNZlMolNraWoSQm5ubh4dHSUkJhUIxNTVFCKWmpnK53G+++UZGhxYaGoph2IoVK3qv8vPzGzdu3NmzZ2/evPnObTEMCwoKmjBhAp1OV1NTW7Vq1ZMnT/BVok8RQqirq+vw4cMGBgZMJnPSpEnR0dFSP7Sqqiomk2lsbCxHkfu6XzU1NXt7+5CQkOHdfwwMS1CvvnNbqFelHrmv+x1IvQrtNAAAGGyzZ8++e/cu8XH79u27du1qa2vjcDjR0dElJSU8Hm/Lli0CgQAh5OLismnTptbWVldX17Kysuzs7M7Ozg8++ADvVhEaGrp27VoiVFhY2JEjR4iPISEhy5cvNzExwTCsuLgYIYS/0Nzd3S2jQ0tKSjIzM2OxWL1XMZnMn376SUFBYcuWLS0tLb0LeHt779u378CBAzU1NRkZGRUVFXPmzHn16hUSd4oQQl5eXkePHg0ODn7x4sXy5cs//vjjBw8eSPG4Wltbb9++vWXLFhqNJsWw/Yu8b98+NTU1Go1mbGy8atWqrKwsKe53ypQpVVVVjx496kdMAEgE9SrUqwOJPDTrVWinAQDAUGFnZ8flcrW0tJycnFpaWsrLy4lVSkpK+B9Ezc3Nw8PD+Xx+REREP3axbNmypqamQ4cOSS/r/9PS0lJaWmpiYvK+Ara2trt27SorK/Py8uqxqq2tLSgoaPXq1Rs3blRRUbG0tPz+++9ra2tPnz4tXOydp6i9vT08PNzBwcHR0VFVVfXgwYNUKrV/5+d9/P39dXV1/fz8pBizf5E//fTTK1euVFRUNDc3X7x4sby83N7evqCgQFr7HTt2LEIoLy+vrwEBGJqgXoV6VawhW69COw0AAIYc/E9xxB81e5g2bRqLxSL6rgwdNTU1GIa984++BD8/PzMzs7CwsDt37ggvLygoaG5unjZtGrHExsaGRqMRPZF6ED5FhYWFra2txDDKTCZTR0dHiucnPj4+Jibm+vXrwm/wkxV5zJgxU6ZMUVZWptFoM2fOjIiIaGtrCwsLk9Z+8a8P/3M7AMMJ1KsI6tX3GLL1KrTTAABA/tDp9NevX5OdRU/t7e0IoXe+aU1gMBgREREUCuWzzz5ra2sjluPDFisrKwsXVlVV5fP5YveL9/Y5ePAgMfXN8+fPpfL6OEIoKioqICAgPT3dyMhIKgGlG9nS0lJRUfHp06fS2i+TyUR/f5UAjChQrwqDenUo1KvQTgMAADkjEAgaGhr09fXJTqQn/FYkdk5PW1tbd3f3oqIiX19fYqGqqipCqMevBwkPU0tLCyEUHBwsPKryvXv3+nEIPZw4cSIyMvL27dt6enoDjyaLyN3d3d3d3aJ/w/Vpvx0dHejvrxKAkQPq1R6gXh0K9Sq00wAAQM6kp6djGDZz5kz8o5KS0vt68gwybW1tCoUiyUw+vr6+48ePf/jwIbHEwsJCWVlZ+CX1zMzMjo6OqVOnio02ZswYBoORk5PTv7TfCcMwT0/PvLy8hISEHn+NJjfy4sWLhT9mZWVhGGZrayut/eJf36hRo/qaGAByDerVHqBeHQr1KrTTAABADnR3d79586azszM3N9fNzc3AwGDTpk34KlNT0/r6+oSEBIFA8Pr16+fPnwtvqK6uXl1dXVZWxufzBQJBSkqK7MaPZrFYPB6vsrJSbEm8l47wnDMMBsPDwyM+Pj4yMrKpqSkvL2/btm26urrOzs6SRNu8efPFixfDw8Obmpq6uroqKytfvHiBEHJycho1alR2dnZfj+Xx48dHjx49c+YMlUqlCDl+/DhegKzIVVVVUVFRDQ0NAoHg3r17X3zxhYGBwbZt2wa+Xxz+9VlaWvb1uACQO1Cvio4G9erA94vrd70K7TQAABhsJ0+etLGxQQh5enquXLkyPDw8ODgYITRp0qRnz56dOXPGw8MDIfThhx8WFRXhm7S3t1taWjKZzDlz5owbNy4tLY3okrF9+/b58+evX7/ezMzM19cX71lha2uLDzC9bds2bW1tc3PzpUuX1tfXy/rQli1bVlBQQLwgcfnyZVNT05KSEhsbm507dwqXnDlzpru7u/CSr7/+2t/f38fHR1NT097e3sjIKD09nc1mI4TEnqKQkJBdu3YFBgZqaGjo6uq6ubm9efMGIdTR0VFTU5OYmPjObO/fvz979mw9Pb3MzMxHjx7p6urOmjUrIyMDISR2ohuyIn/44YcHDx7U19dnsVhr166dNWvW/fv3NTQ0Br5fXFZW1ujRoydNmiRJYQCGDqhXEdSr/Y08dOtVDAwKhFB0dDTZWQAApA+f+lOmu3B2dlZXV5fpLiQhST1WVFSkpKR0/vz5wUlJrK6urjlz5pw7dw4iS6K2tpbBYBw/flySwtK6rw3C/yAgdwbhV9NQqFc/+uijjz76SGwxqFeHcmSxJK9Xe18P8DwNAADkgNiXyIcIU1NTHx8fHx+f5uZmsnNBXV1dCQkJfD7fyckJIkvC29vbysrKxcVl8HcNwOCDerUf5LH2k996Fdpp4B1sbGwUFRWtrKzeufb48eP4W63ff//9ICc2QD4+Pubm5lwul06nm5qa7t27931V3hdffMHhcCgUiuRv0AoEAn9/f1NTUxqNpqqqamFhUVZWJuG2jx49cnJyMjY2ptPpmpqakydPlsW0j30i3WugsLBw586dEydO5HA4SkpKKioq48aNW7ZsmVRGjhJNxJceFxfH4/GEO5TTaDRtbe158+YdO3YM790B+mHfvn1r1qxxcnKS5MV3mUpPT4+Li0tJSRE99dAIiSxWUFBQTk5OcnIylUod5F0PTbK7Zfj5+VH+FzFLlYSgUh1poF4dmpHFGmi9KrOnfOB/IHnr97hw4cLJkye/by3ecfnUqVODmdLA2dvbh4WF1dXVNTU1RUdHU6nUDz/88H2FL168iBB6+PChhMEdHBzMzMzu378vEAiqq6tXrFiRl5cnyYa5ubksFsvV1bW0tLStra2wsHDv3r0LFy6UcL+yI61r4OzZs1Qqde7cuampqW/evGlvby8pKYmKirKzs/vhhx+kmvI7iP3STUxMVFRUMAzDXyhPS0vbtGkThULR1dXFR3wSS9a9tvbt24fPPWpkZBQbGyu7HYnVp3rs+vXrnp6eMs0HSFFCQoK/v39nZ6fkm0jrvjZk+z3K7pYhPHI6buLEiZInNuwrVUz2v5qGSL0qYb9HAtSr8qWv9Wrv62Eo1ozDkjy206ysrN63Vk7bacuWLRP+37J27VqEUHl5+TsL9+mme/HiRQqFkpub24+s/vWvf+np6Qkvefv27T//+c9+hJIuqVwD9+7dU1RUXLBggUAg6LEqNTX1xIkTUkhUJLFfOvGTQlhsbKyCgoK2tnZDQ4PYXQzZX5lSJ3f1GJCpYd9Ok90tw9fXt9/vGo2EShUbMbVNX9tpYHiD99NAHwy/ri/Xrl0THq9WU1MTIdTa2vrOwhQKRfLIp06dsra27t9I1nV1dY2NjcIDRtFotKtXr/YjlNQN/Brw8/Pr6ur69ttvlZSUeqxavHjxjh07BhhfrD596YSPPvpo06ZNNTU1cte5FwAgLbK7ZQwEVKoAjBzQThtCfv/99+nTp7NYLC6Xa2lp2dTUhBDq6uo6fPiwgYEBk8mcNGkS/nfH0NBQBoOhra29detWXV1dBoNhZ2eXmZlJhPrjjz/Mzc1VVFQYDIalpeX169cRQkePHmWxWBwOp6amxsPDY/To0YWFhe8siSsuLh4/fjybzcaHrL1z5877Mn9nkpI4f/78tGnTGAwGm802MjLCu4JgGBYUFDRhwgQ6na6mprZq1aonT57g5cPDw9lsNovFSkxMXLJkCZfL1dfXx/+KiRCaMGEChUJRUFCYOnUqfs/Yu3cvfmg//fRT771XVVUxmUxjY2P8I4Zhx44dMzMzo9PpKioqe/bskfAoOjo67t+//75XuRBCqampImZWsbGxaWlpWbBgwZ9//vnOAvJ7DXR0dNy6dUtDQ2P69OmizyFZX7oI+Cw6KSkpYksCAAbH8LhliCXilgGVKgAjy+A/1BuZkLgn+M3NzVwuNzAwsK2t7eXLl6tXr379+jWGYbt376bT6ZcuXXrz5s3+/fsVFBTw7t3Ozs5sNvvx48ft7e0FBQU2NjYcDofoeBAbG+vt7V1fX19XVzdz5kwNDQ18+YEDBxBCrq6uJ06cWL169X//+9/3lVy4cCGPxystLRUIBPn5+TNmzGAwGE+fPsXX9ujz9r4kRcNn7fj222/r6urq6+t/+OGHDRs2YBh2+PBhGo12/vz5hoaG3Nxca2trTU3Nly9fCh/CrVu3Ghsba2pq5syZw2azOzo6MAzr7Ow0MjIyMDAQ7pKxa9eu4ODg3ntvaWnhcDguLi7EkgMHDlAolH//+99v3rxpbW0NCwtDknViKS0tRQhZWVnNmzdPR0eHTqePHz/+5MmT3d3deIFr165xOBwfH593bt7a2jpt2jT8/6O5uXlgYGBdXZ1wAfm9Bp4+fYoQmjlzpthzSNaXjr2niw6GYfgfSsaMGSM2+SHba0vqxNZjYESR1vUg4f+gYXPLwDDM19dXX19fVVWVSqUaGRmtXLnyr7/+ItaKuGWMkEoVGzG1DfR7BMLg/TTSiK1x8vPzEULXrl0TXtjW1sZisZycnPCPra2tdDp9+/btGIY5OzsL14NZWVkIoSNHjvSO7O/vjxCqqanB/q6a29ra3pmDcMkeY0jk5uYihHbv3o1/FP6NLiJJETo6OlRVVefPn08s6ezsDAkJaW1tVVZWJqJhGPbXX38hhIg7Vo9DwG+NxcXF+Ef8Rh4TE4N/bGlpMTAwaGxs7J3AgQMHxo0b19TURKTNYrE++OADooDkLxvk5eUhhD744IM///yzrq6uoaHBy8sLIRQZGSl2W+JsfPfdd+PHj8dba9ra2unp6fgqub4GHjx4gBD6xz/+IfrwyfrSce/7SYFhGIVCUVVVFZ08Bu00MFINZjttON0yMAwrLy/Pzs7m8/lv3769d+/elClTmExmfn6+2A1HSKWKjZjaBtppQFjv66Fn52ZAFh6Pp62tvXHjRldX102bNhkZGSGECgsLW1tbieF6mUymjo4O0XVB2LRp01gs1jtX4a8YSTJJiIiSlpaWKioq+C/1HiRPUlhubm5DQ8PixYuJJYqKiq6urg8ePGhubiaeLyGEbGxsaDSacI8+Yfh4TQKBAP/4xRdfeHt7h4SErFmzBiEUGRm5atUqLpfbY6v4+PiYmJgbN25wOBx8SXFxcWtr68KFC0Wn/U50Oh0hNHHiRDs7O3zJkSNHTp06dfr06Q0bNkgSgUqluri4uLi4ZGZmBgQEJCQkrFmzprCwUE1NTa6vAWVlZSTBewsFBQWkfOmitbS0YBjWO877xMTESFhSrg3CqN8A9DacbhkIoTFjxowZMwb/98yZMyMiIqysrMLCwsLDw0VvOKIq1ZFQ21RWVqIRc/sAYlVWVurr6wsvgXbaUMFkMm/fvu3l5fXNN9/4+PisXbs2IiKipaUFIXTw4MGDBw8SJXV1dd8ZgU6nv379Gv93UlLSsWPHCgoKmpqaiJr3nSQvSaVS31mgT0kS8P4PqqqqPZY3NDSgv29FBFVVVT6fLzog0GVK3AAAIABJREFUTllZ+csvvzx27Nhff/01ffr0U6dOXbp0qUeZqKiooKCg9PR0PT09YiFeV2ppaUmylx7wg62trSWW0Gg0Q0PDkpKSvoaaMWPG5cuXt2/ffurUqbS0tNWrV8v1NWBkZIR3lRQRE5H3pYuGp0085BRr3bp1EpaUayEhISEhIWRnAUac4XTL6M3S0lJRUVFsVYkQGlGV6sipbUbI7QNI4qOPPhL+COOIDCETJ068evVqdXW1p6dndHT08ePH8XtAj07h7/wLk0AgaGhowFvh5eXlDg4OOjo6mZmZjY2NgYGB79uj5CU7Ozvr6+sNDAx6r5I8SWF4zS7ctsHht+Ee9xLi0CTh4uJCpVKDg4MzMjLGjBljYmIivPbEiRORkZG3b9/ucWthMBgIobdv30q4F2HKyspjx459/Pix8MLOzk4VFRVJNnd0dOzs7BRe8sknn6C//2Iq19cAnU5fvHhxbW3tO4dIqa+v/+KLLxB5X7poqampCKElS5ZIWF66nR+GJjQyeiIBCUn+v2nghtMto7fu7u7u7m68a4ZoI6pSHQm1DfR7BMJ6NNIQtNOGjurqavyHvpaW1rfffmttbf348eMxY8YwGIycnByxm+OvM82cORMhlJeXJxAItm/fzuPxGAyGiMGCJS+ZlpbW3d1tbW3de5XkSQozMjJSV1e/ceNGj+UWFhbKysp4F3xcZmZmR0fH1KlTJYysr6+/du3aS5cuHTp0yM3NjViOYZinp2deXl5CQkKPvzLi+1VQUPj999/7dBSEdevWPXz48NmzZ/jH1tbW58+fSzhM/9u3b3u08QoLCxFCkyZNQn05vUPzGvD29qbT6e7u7m1tbT1W5efn4+NKk/Wli/Dy5cvg4GB9ff3PPvtM8q0AADIyzG4Zwh04EUL40FC2traSbAuVKgAjB7TThorq6uqtW7c+efKko6Pj4cOHz58/nzlzJoPB2Lx588WLF8PDw5uamrq6uiorK1+8eIFv0t3d/ebNm87OztzcXDc3NwMDA3zQW/yJx82bN9vb24uKit7XH11syY6OjsbGxs7OzuzsbBcXF0NDQzx+D6KTfB86nb5///6MjAwXF5eqqqru7m4+n//48WMGg+Hh4REfHx8ZGdnU1JSXl7dt2zZdXV1nZ2fJT6aHh0dnZ+ebN28WLFhALHz8+PHRo0fPnDlDpVIpQo4fP44Q0tLScnR0vHTp0rlz55qamnJzc0+fPi35Ht3d3fHzU15eXldX5+np2dbWho8mghBKSUkRMS4/QsjBwSEmJqahoaGxsTExMdHLy2vlypV4O03erwErK6tff/01Pz9/zpw5ycnJjY2NAoGgtLT0zJkzn3/+Of46HFlfOgHDsObmZnx8ztevX0dHR8+aNUtRUTEhIUHyVykAALIzzG4ZVVVVUVFRDQ0NAoHg3r17X3zxhYGBwbZt2/C1om8ZUKkCMIKQ9GRvxEHinuCXlZXZ2dmpqakpKirq6ekdOHAAHxL37du3np6eBgYGSkpK+I2hoKAAwzBnZ2cqlTp69GglJSUul7tq1aqSkhIimqenp7q6uqqq6po1a06ePIkQMjEx2bFjB5PJRAiNGTPm/PnzIkqWl5dHRETMnz9fW1tbSUlJQ0Nj/fr1z58/xzf597//PWrUKIQQm81evXq1iCTFOnnypKWlJYPBYDAYU6ZMCQsLwzCsu7v72LFjY8eOpVKpampqDg4OhYWFePmwsDAWi4UQGjt2bElJyenTp/Ea39DQkBgvHjd//vyzZ88KL8FHZezt2LFjeAE+n//FF19oaGgoKyvPnj378OHDCCF9ff1Hjx5JciwVFRXr169XU1Oj0+nTp09PSUkhViUnJ3M4HD8/v3dueOPGjXXr1pmYmNDpdBqNZmZm5u3t3d7eThQYBtdAeXn57t27LS0tlZWVFRUVVVVVp0yZ8vnnn//55594AVK+9CtXrkyaNInFYtFoNAUFBYQQPhbZ9OnTfXx8esyOIAKM9whGJmldD5L/Dxo2twwPDw8TExM2m62kpKSvr79ly5bq6mpirehbBm54V6rYiKltoN8jENb7eqBgg9vFfMSiUCjR0dFr166VVsCtW7fGxsbW1dVJKyCQO3ANDBExMTHr1q0bCXWp1OsxINekdT2MnP9BQHIjpLbBR9SMjY0lOxEwJPS+HqDfoxyTZJh1MLzBNQAAAAAAMCxBOw3IxJMnTyjv5+TkRHaCfTCcjgUAAIBMwS0DACAt0E6TS/v374+IiGhsbDQ2Nu49q8lQMH78eBEdcKOioshOsA+G5rEM/WsAjHA3b97ct29fXFwcj8fDf6HiE04QFi1axOFwFBUVJ06cmJ2dTVaeCKHu7u7g4GBinnqCj4+Pubk5l8ul0+mmpqZ79+5tbm4mPfK8efN6//onRt4TG/nChQs2NjYcDsfQ0HDz5s0vX77El1+5ciUwMBAe0Q/c0LxlgJFAXmpdgUDg7+9vampKo9FUVVUtLCzKyspkva281pySv9wGBgKNjDdiARiBYByR3g4fPrx8+fKmpib8o4mJiYaGBkLo2rVrwsVSUlJWrlwp/UT74unTp7NmzUIITZ48uccqe3v7sLCwurq6pqam6OhoKpX64Ycfkh7Z3t6+96188eLFkkTGGwmBgYENDQ0PHz7k8XhWVlYCgQBfGxISYm9v/+bNGwkzkdZ9beT8DwKSGyG/mqQ4jogc1boODg5mZmb3798XCATV1dUrVqzIy8uT9bZDp+YUoff1ADXjIBkhNQ4AI9Ag/MpsbW21tbUlPZSE9di33347bty4trY2YomJicmvv/6qoKAwevTohoYGYjnpvxhycnJWr14dGRlpZWXVuzW1bNkyfNxdHD6kQXl5ObmRFy9eTPwUwzk7O9+6dUuSyPPnz9fT08NHS8cwDB/f9c6dO0R5FxcXW1tb4veHaNBOA7Ij619NQ6RSlVY7TY5q3YsXL1IolNzc3EHedujUnCL0vh6g3yMAAAx1586dq6mpGWqh3qm4uPjQoUNHjhxhMBjCy+3s7Nzc3Kqqqnbv3i27vffV5MmT4+LiNmzYQKfTe6+9du2aoqIi8VFTUxMh1NraSm7k1NRUDodDfKyoqMjPzydmuBIduaKiQldXl/L3dPZjxoxBCD1//pwo7+3tnZOTExISIkkmAMgvOapUxZKvWvfUqVPW1taWlpaDvK2c1pzQTgMAgMGAYVhQUNCECRPodLqamtqqVauePHmCr3JxcaHRaDo6OvjHr776is1mUyiU2tpahJCbm5uHh0dJSQmFQjE1NQ0NDWUwGNra2lu3btXV1WUwGHZ2dsQE5X0KhRBKTU0VPQl7X4WGhmIYtmLFit6r/Pz8xo0bd/bs2Zs3b/b1FIWHh7PZbBaLlZiYuGTJEi6Xq6+vf/HiRWLbrq6uw4cPGxgYMJnMSZMm4Y9opKuqqorJZBobGw+pyAEBAa6urhJG5vF4wj8o8VcseDwesURNTc3e3j4kJASDUfLBkDdCKlWx5KjW7ejouH//vpWVVT8OcyDb9iY3NecAn9ABCSHo9wjAMCVhr63Dhw/TaLTz5883NDTk5uZaW1tramq+fPkSX7thw4ZRo0YRhY8dO4YQev36Nf7R0dHRxMSEWOvs7Mxmsx8/ftze3l5QUIC/3Ez00OhTqGvXrnE4HB8fH0mOVJJ6jMfjmZub91hoYmJSWlqKYdjdu3cVFBSMjIyam5uxXj1wRJ+iAwcOIIRu3brV2NhYU1MzZ84cNpvd0dGBr929ezedTr906dKbN2/279+voKCQlZUlyUHhZsyY0bt3orCWlhYOh+Pi4iJ5TFlHxjCssrLS3Ny8q6tLwsjp6elUKjU0NLSpqSk/P3/ChAnE6xmEffv2IYQePnwodu/Suq9Bv0fQmyRX1zCoVKXS71GOat3S0lKEkJWV1bx583R0dOh0+vjx40+ePEl0KZTRtj2QW3OKAP0eAQCABG1tbUFBQatXr964caOKioqlpeX3339fW1t7+vTp/gVUUlLC/wJqbm4eHh7O5/MjIiL6EWfZsmVNTU2HDh3qXxo9tLS0lJaWmpiYvK+Ara3trl27ysrKvLy8eqyS8BTZ2dlxuVwtLS0nJ6eWlpby8nKEUHt7e3h4uIODg6Ojo6qq6sGDB6lUav9OyPv4+/vr6ur6+flJMebAIwcEBOzcuVNB4d238t6R7e3tPT09XVxcuFyuhYUFn88/e/Zsj63Gjh2LEMrLy+tHPgAMmhFSqYolX7UuPoiilpbWN998U1BQ8OrVq1WrVu3YsePChQtij3Qg2/YgRzUntNMAAEDmCgoKmpubp02bRiyxsbGh0WhE15qBmDZtGovFIjqrkKimpgbDMBaLJaKMn5+fmZlZWFjYnTt3hJf39RTRaDSEkEAgQAgVFha2trZaWFjgq5hMpo6OjhRPSHx8fExMzPXr14VfbyA9cnV19ZUrVzZt2iR55AMHDpw+ffrWrVvNzc3Pnj2zs7OztbWtqKgQ3hD/+l69etXXfAAYTCOkUhVLvmpd/H3diRMn2tnZqaurq6ioHDlyREVFRZLW9UC2FSZfNSe00wAAQOYaGhoQQsRULThVVVU+ny+V+HQ6/fXr11IJNRDt7e3o77vp+zAYjIiICAqF8tlnn7W1tRHLB3KKWlpaEEIHDx4kZsV5/vy5hMNyiBUVFRUQEJCenm5kZCSVgNKKHBgYuGXLlh4jB4iI/OLFi8DAwC+//HLBggVsNtvY2PjMmTPV1dV4Jy4Ck8lEf3+VAAxZI6RSFUu+al1dXV2EEP5qH45GoxkaGpaUlIjd40C2FSZfNSe00wAAQOZUVVURQj1ufg0NDfr6+gMPLhAIpBVqgPAbldgZP21tbd3d3YuKinx9fYmFAzlFWlpaCKHg4GDhbv337t3rxyH0cOLEicjIyNu3b+vp6Q08mhQjv3z58sKFC9u3b5c8clFRUVdXl/BCLperrq5eUFAgXKyjowP9/VUCMGSNkEpVLPmqdZWVlceOHfv48WPhhZ2dnSoqKmL3OJBtCXJXc0I7DQAAZM7CwkJZWfnBgwfEkszMzI6OjqlTp+IflZSU8M4k/ZCeno5h2MyZMwceaoC0tbUpFEpjY6PYkr6+vuPHj3/48CGxROwpEmHMmDEMBiMnJ6d/ab8ThmGenp55eXkJCQk9/t48FCIHBgZu3LhRXV1d8sj4b68XL14QS/h8fn19PT7GNAH/+kaNGtW/xAAYHCOkUhVL7mrddevWPXz48NmzZ/jH1tbW58+fSzjU/kC2xcldzQntNAAAkDkGg+Hh4REfHx8ZGdnU1JSXl7dt2zZdXV1nZ2e8gKmpaX19fUJCgkAgeP36tfDELAghdXX16urqsrIyPp+P/1zo7u5+8+ZNZ2dnbm6um5ubgYEB0du+T6FSUlKkOIQ0i8Xi8XiVlZWSnJCIiAjh+WrEniLR0TZv3nzx4sXw8PCmpqaurq7Kykr8turk5DRq1Kjs7Oy+Hsvjx4+PHj165swZKpVKEXL8+HG8AImRX7169eOPP+7atatPkY2NjefPn3/mzJmMjIy2traKigr83H7++efCQfCvr38zFAEwaEZIpSqW3NW67u7uhoaGmzZtKi8vr6ur8/T0bGtrI8Y4kd22SE5rzoEMHwkkh2BcfgCGKQlHFe/u7j527NjYsWOpVKqampqDg0NhYSGxtq6ubv78+QwGw9jYeOfOnXv27EEImZqa4gNDZ2dnGxoaMpnM2bNnv3z50tnZmUqljh49WklJicvlrlq1qqSkpH+hkpOTORyOn5+fJEcqST3m4uJCpVJbW1vxj/Hx8fhAZJqamjt27OhReM+ePcIjRIs4RWFhYfhb2mPHji0pKTl9+jSXy0UIGRoaPn36FMOwt2/fenp6GhgYKCkpaWlpOTo6FhQUYBjm4OCAEDp8+PA7s713796sWbPw1x4QQjo6OnZ2dr///juGYe8btuvYsWP4tmRFxjDM3d1948aNvZeLjVxbW+vm5mZqakqn05WVlWfNmnX58uUeQZYtWzZ69GhJhrqW1n0NxuUHvUlydQ2DSlUq4/LLV62LYVhFRcX69evV1NTodPr06dNTUlKIVTLddojUnCL0vh6gZhwk0E4DYLga/F+Zzs7O6urqg7lHnCT1WFFRkZKS0vnz5wcnJbG6urrmzJlz7tw5iCyJ2tpaBoNx/PhxSQpDOw3IziD/aiKrUpVKO2041bpkbTtAfao5RYD50wAAYDgQ+9Y4WUxNTX18fHx8fPC5bsjV1dWVkJDA5/OdnJwgsiS8vb2trKxcXFwGf9cAkGvIVqpiDZtal6xtB052NSe00wAAAEjTvn371qxZ4+TkJMmr7TKVnp4eFxeXkpIienKhERJZrKCgoJycnOTkZCqVOsi7BgAMxPCodcnadoBkWnNCOw0AAOTJ/v37IyIiGhsbjY2NL126RHY67/bNN9+4uLh8++235KaxcOHCX3/9VUdHByKLlZiY+Pbt2/T0dDU1tUHeNQDkkotKVaxhUOuSte1AyLrmVJJFUAAAADLi7+/v7+9PdhbiLVq0aNGiRWRnASS1cuXKlStXkp0FACSQl0pVLKh1B5+sa054ngYAAAAAAAAAQwu00wAAAAAAAABgaIF2GgAAAAAAAAAMLdBOAwAAAAAAAIChBcYRGTzBwcGxsbFkZwEA6AMMwzo7O0UPtltZWYkQWrNmzWAlRSaox4CMjJD/QUBy0q1turq6FBUVpRVNWu7fv4/g4gd/u3///syZM4WXUDAMIyubEQX+EwIgj3Jycurr6+3t7YfgDR4A0rm7u9va2g4wyL1794KCgqSSDwDvk5KSYmZmxuPxyE4EAFFsbW3d3d2Jj9BOAwCA93r27NmMGTPmzZsXExNDoVDITgcAAECfZWdnT5069cGDB1OnTiU7FwD6AN5PAwCA9+LxePHx8VeuXPH29iY7FwAAAP2RkJAwevRoa2trshMBoG+gnQYAAKLMmTPn+++/9/X1jYyMJDsXAAAAfZaQkLB69WroEwHkDowjAgAAYmzevPnx48dbtmwxMTEZ+Ns4AAAABk1JSUleXl5ISAjZiQDQZ/A8DQAAxAsMDFy8ePGKFStKSkrIzgUAAICkLl++rK6uPnfuXLITAaDPYBwRAACQSGtrq729fWtr6927d1VUVMhOBwAAgHizZ882NTX96aefyE4EgD6D52kAACARFouVmJjY2Ni4bt26zs5OstMBAAAgxqtXr+7fv79q1SqyEwGgP6CdBgAAktLT00tMTPzjjz92795Ndi4AAADESExMpNPpH3zwAdmJANAf0E4DAIA+mDp16i+//HLixInw8HCycwEAACBKQkLC4sWL2Ww22YkA0B/QTgMAgL5xdHT09vZ2cXFJSkoiOxcAAADv1tzcnJaWBp0egfyCcUQAAKDPMAz79NNPExMT//zzTwsLC7LTAQAA0FN0dPSGDRtevnypqalJdi4A9Ae00wAAoD86OjoWLVpUXl6emZmppaVFdjoAAAD+x/r162tqam7dukV2IgD0E/R7BACA/qDRaHFxcYqKiqtXr3779i3Z6QAAAPg/b9++TU5OdnBwIDsRAPoP2mkAANBPGhoaV65cyc/Pd3Z2JjsXAAAA/+f27dt8Pn/lypVkJwJA/0E7DQAA+m/ChAlRUVG//vprQEAA2bkAAAD4/xISEqZOnTpmzBiyEwGg/6CdBgAAA7J48eKgoKD9+/dHR0eTnQsAAADU3d199epVGOkRyDslshMAAAC5t3PnzsLCws2bNxsbG0+fPp3sdAAAYETLzMx88eIFtNOAvIPnaQAAIAXffffdggULVq1aVVFRQXYuAAAwoiUnJxsbG0+cOJHsRAAYEGinAQCAFCgqKl64cEFDQ2PlypUtLS1kpwMAACNXUlLS0qVLyc4CgIGCdhoAAEgHl8u9evVqVVXVJ5980t3dTXY6AAAwEr148SInJwfaaWAYgHYaAABIjZGRUXx8fHJy8oEDB8jOBQAARqLk5GQGgzFv3jyyEwFgoKCdBgAA0jRr1qyff/45MDDw9OnTZOcCAAAjTnJy8oIFC1gsFtmJADBQ0E4DAAApW7du3b59+3bs2JGWlkZ2LgAAMIIIBIJbt24tWbKE7EQAkAIKhmFk5wAAAMMNhmEff/zxb7/9du/evbFjx5KdDgAAjAi3b99euHBhcXGxiYkJ2bkAMFDwPA0AAKSPQqH8+OOPpqamK1asePPmDdnpAADAiJCcnGxubg6NNDA8QDsNAABkgslkXr58uaWlxcHBoaOjg+x0AABg+IMR+cFwAu00AACQFV1d3StXrvznP//Zvn072bkAAMAwV1pa+uTJE2ingWED2mkAACBDVlZW0dHRP/3003fffUd2LgAAMJwlJSVxudxZs2aRnQgA0gHtNAAAkK2lS5d+88037u7uV69eJTsXAAAYtpKTkxctWkSj0chOBADpgHYaAADInKen5xdffLFhw4bc3FyycwEAgGGora3t999/h06PYDiBcfkBAGAwCASCDz/8sKSkJDMzc9SoUWSnAwAAw0pSUtLy5csrKyv19PTIzgUA6YDnaQAAMBioVGpsbCyNRvvnP//Z2tpKdjoAADCsJCcnW1tbQyMNDCfQTgMAgEGirq5+9erVkpKSTZs2QV8GAACQouTkZOj0CIYZaKcBAMDgMTMzS0hISExM9PX17bGKz+fz+XxSsgIAALlWUFBQVlYG7TQwzEA7DQAABtXcuXNPnTrl7e194cIFYuHz58/t7OyElwAAAJBQcnKypqamjY0N2YkAIE3QTgMAgMH22Wefubm5ff755/fv30cI3b9/f+rUqQUFBadPnyY7NQAAkD/JyclLlixRVFQkOxEApAnGewQAABJ0d3c7ODj89ddfhw8fdnNz6+rq6urqQgjl5uZaWlqSnR0AAMiNxsZGLS2tn3/+ef369WTnAoA0wfM0AAAggYKCwvnz55WVlb/66iuBQIA30qhU6i+//EJ2agAAIE/S0tK6uroWLVpEdiIASBm00wAAgARv377dtm3bs2fPMAwj+jUIBIJz584JBAJycwMAADly48aNqVOnamhokJ0IAFIG7TQAABhstbW18+bNi4mJ6e7u7rGqoaEhOTmZlKwAAEAe/fbbb/AwDQxL0E4DAIBBVVhYaGVllZmZ2dnZ2XutoqLi2bNnBz8rAACQR2VlZcXFxR988AHZiQAgfdBOAwCAQcXj8dzc3JhMJpVK7b22s7MzJSXl1atXg58YAADInevXr7PZ7JkzZ5KdCADSB+00AAAYVFQqdffu3cXFxZ9++imFQlFSUupRgEKhREZGkpIbAADIl99++23evHl0Op3sRACQPminAQAACXR1dc+cOZOZmTlp0iQFBQUKhUKs6uzs/OGHH0jMDQAA5EJXV1daWhp0egTDFbTTAACANDY2NllZWREREaqqqsLdIIuKiv766y8SEwMAgKEvKyurvr4e2mlguIJ2GgAAkElBQeFf//pXSUnJ1q1bFRQU8G6QNBrtxx9/JDs1AAAY0n777bfRo0ebm5uTnQgAMkEh5u0BAABArocPH27fvj0zMxPDMDab/fr1ayaTSXZSAAAwRM2dO9fU1BT+qgWGK2inASmLiYkhOwUA5BiGYXfu3Pnll1+ampp27tw5e/ZssjMCAMjW2rVryU5BLvH5fA0NjZ9++unjjz8mOxcAZALaaUDKhIdDAAAAAIBo8Eusf5KSkpYvX/7ixYtRo0aRnQsAMtFzPGgABi46Ohr+OgjAwD19+pTH4/UeuH9YWrNmDUIoNjaW7ERkKyYmZt26dfC7HODw64HsLORVWlqahYUFNNLAMDYibv8AACCPxo0bR3YKAAAwRN2+fXv+/PlkZwGADMF4jwAAAAAAQJ7U19c/evQI2mlgeIN2GgAAAAAAkCdpaWkUCsXe3p7sRACQIWinAQAAAAAAeZKWljZlyhQ1NTWyEwFAhqCdBgAAAAAA5ElaWhp0egTDHrTTAAAAAACA3Hj16tV///tfaKeBYQ/aaQAAAORVcnKyiorK1atXyU5EVm7evLlv3764uDgej0ehUCgUyieffCJcYNGiRRwOR1FRceLEidnZ2WTliRDq7u4ODg62s7PrsdzHx8fc3JzL5dLpdFNT07179zY3N5Meed68eZRelJWVJYx84cIFGxsbDodjaGi4efPmly9f4suvXLkSGBjY1dXVpwMEfXXr1i1FRcXZs2eTnQgAsgXtNAAAAPJqeE9E9vXXX4eGhu7fv9/R0fHZs2cmJiYaGhqRkZFJSUlEmRs3bsTGxi5fvrygoMDa2pqsVIuKiubOnevu7t7a2tpj1e3bt3fs2FFWVlZbW+vv7x8SEoLPlUd65N6I3/2iI0dHR2/YsGHNmjWVlZWJiYkZGRlLlizp7OxECK1YsYLBYCxcuLChoWEgmQDR0tLSZsyYweFwyE4EANmCdhoAAAB5tWzZssbGxuXLl8t6R21tbb2f58hUQEBAVFRUTEyM8I/R0NBQBQUFZ2fnxsbGwUxGtEePHnl5eW3bts3Kyqr3WmVlZWdnZ3V1dQ6Hs3btWgcHh9TU1IqKCnIjMxiMpqYmTIizs/PevXslifzDDz/o6ent2bNHRUXFysrK3d09JycnMzMTX+vq6jp58uSlS5fiLTcgCzBzGhghoJ0GAAAAiHHu3LmamppB211xcfGhQ4eOHDnCYDCEl9vZ2bm5uVVVVe3evXvQkhFr8uTJcXFxGzZsoNPpvddeu3ZNUVGR+KipqYkQ6v1wbJAjp6amCjeAKyoq8vPzFyxYIEnkiooKXV1dCoWCfxwzZgxC6Pnz50R5b2/vnJyckJAQSTIBfVVeXv7s2TNop4GRANppAAAA5NKdO3cMDAwoFMrJkycRQuHh4Ww2m8ViJSYmLlmyhMvl6uvrX7x4ES8cGhrKYDC0tbW3bt2qq6vLYDDs7OyIZyAuLi40Gk1HRwf/+NU9bYyCAAAgAElEQVRXX7HZbAqFUltbixByc3Pz8PAoKSmhUCimpqYIodTUVC6X+80338jo0EJDQzEMW7FiRe9Vfn5+48aNO3v27M2bN9+5LYZhQUFBEyZMoNPpampqq1atevLkCb5K9ClCCHV1dR0+fNjAwIDJZE6aNCk6Olrqh1ZVVcVkMo2NjYdU5ICAAFdXVwkj83g84UY7/nIaj8cjlqipqdnb24eEhAzvfrlk+f3332k02syZM8lOBACZg3YaAAAAuTR79uy7d+8SH7dv375r1662tjYOhxMdHV1SUsLj8bZs2SIQCBBCLi4umzZtam1tdXV1LSsry87O7uzs/OCDD/DObKGhoWvXriVChYWFHTlyhPgYEhKyfPlyExMTDMOKi4sRQvhAEd3d3TI6tKSkJDMzMxaL1XsVk8n86aefFBQUtmzZ0tLS0ruAt7f3vn37Dhw4UFNTk5GRUVFRMWfOnFevXiFxpwgh5OXldfTo0eDg4BcvXixfvvzjjz9+8OCBFI+rtbX19u3bW7ZsodFoUgw7wMhVVVXp6emOjo4SRt6/f//Lly9PnDjB5/MLCgpCQkIWL17co9kwZcqUqqqqR48e9eNYgGh//PGHjY3NO/93ADDMQDsNAADAsGJnZ8flcrW0tJycnFpaWsrLy4lVSkpK+IMmc3Pz8PBwPp8fERHRj10sW7asqanp0KFD0sv6/7S0tJSWlpqYmLyvgK2t7a5du8rKyry8vHqsamtrCwoKWr169caNG1VUVCwtLb///vva2trTp08LF3vnKWpvbw8PD3dwcHB0dFRVVT148CCVSu3f+Xkff39/XV1dPz8/KcYceOSAgICdO3cqKLz7F1HvyPb29p6eni4uLlwu18LCgs/nnz17tsdWY8eORQjl5eX1Ix8gWkZGxty5c8nOAoDBAO00AAAAwxP+AIR4WNTDtGnTWCwW0Sdw6KipqcEwTPTjAj8/PzMzs7CwsDt37ggvLygoaG5unjZtGrHExsaGRqMRPTx7ED5FhYWFra2tFhYW+Comk6mjoyPF8xMfHx8TE3P9+nWpD9M3kMjV1dVXrlzZtGmT5JEPHDhw+vTpW7duNTc3P3v2zM7OztbWtsf4JfjXhz/GBFL0+vXrp0+fzpkzh+xEABgM0E4DAAAwQtHp9NevX5OdRU/t7e0IoXeOnEFgMBgREREUCuWzzz5ra2sjluPDwRPzgOFUVVX5fL7Y/eK9KA8ePEjMJ/b8+XMJh+UQKyoqKiAgID093cjISCoBpRU5MDBwy5YtPcZrERH5xYsXgYGBX3755YIFC9hstrGx8ZkzZ6qrq48dOya8LZPJRH9/lUCKfv/9dwUFhUEefBUAsiiRnQAAAABAAoFA0NDQoK+vT3YiPeE/8cXOlWxra+vu7n78+HFfX18DAwN8oaqqKkKoR6tMwsPU0tJCCAUHB7u5ufUv8/c5ceLE9evXb9++3aMBSXrkly9fXrhwobCwUPLIRUVFXV1denp6xBIul6uurl5QUCBcrKOjA/39VQIp+uOPP6ysrFRUVMhOBIDBAO00AAAAI1F6ejqGYcTwD0pKSu/rITnItLW1KRSKJDOk+fr6Xrt27eHDh0Q7zcLCQllZWXjwj8zMzI6OjqlTp4qNNmbMGAaDkZOT0+/Me8MwzMvL682bNwkJCUpK0vzJIZXIgYGBGzduVFdXlzwy3uJ98eIFsYTP59fX1+Oj8xPwr2/UqFH9Swy8T0ZGBozID0YO6PcIAABgpOju7n7z5k1nZ2dubq6bm5uBgQHxYpKpqWl9fX1CQoJAIHj9+rXwdFgIIXV19erq6rKyMj6fLxAIUlJSZDcuP4vF4vF4lZWVYkvivR+FZ/piMBgeHh7x8fGRkZFNTU15eXnbtm3T1dV1dnaWJNrmzZsvXrwYHh7e1NTU1dVVWVmJN0icnJxGjRqVnZ3d12N5/Pjx0aNHz5w5Q6VSKUKOHz+OFyAx8qtXr3788cddu3b1KbKxsfH8+fPPnDmTkZHR1tZWUVGBn9vPP/9cOAj+9VlaWvb1uIAIjY2NeXl58HIaGDmgnQYAAEAunTx50sbGBiHk6em5cuXK8PDw4OBghNCkSZOePXt25swZDw8PhNCHH35YVFSEb9Le3m5paclkMufMmTNu3Li0tDTiNbDt27fPnz9//fr1ZmZmvr6+eI81YnyIbdu2aWtrm5ubL126tL6+XtaHtmzZsoKCAuLFs8uXL5uampaUlNjY2OzcuVO45MyZM93d3YWXfP311/7+/j4+Ppqamvb29kZGRunp6Ww2GyEk9hSFhITs2rUrMDBQQ0NDV1fXzc3tzZs3CKGOjo6amprExMR3Znv//v3Zs2fr6ellZmY+evRIV1d31qxZGRkZCCGxE4iRFRkhdPTo0RUrVhCPIgmiI1MolNjYWCcnp88//1xNTc3c3Ly8vDwuLq5H4yErK2v06NGTJk0SnSTokzt37nR3d8+aNYvsRAAYJBSYhBFIF4VCiY6OFp6JCAAAxFqzZg1CKDY2Vna72Lp1a2xsbF1dnex2IVZMTMy6devE3nmLi4snTJgQERGxcePGwUlMtO7u7nnz5m3atOmzzz6DyGLV1dXp6+v7+fnhzWARJLweAM7Ly+vq1as9XgUEYBiD52kAAABGCrGDcwwRpqamPj4+Pj4+zc3NZOeCurq6EhIS+Hy+k5MTRJaEt7e3lZWVi4vL4O96eIOZ08BIA+00MNhsbGwUFRWtrKxkEXzz5s0MBoNCoQyP0ZCPHz+Ojyjw/fff40uSk5NVVFSuXr0qlfjSjSbahQsXbGxsOByOoaHh5s2bX758KclWcXFxPB5P+BURJSUlTU3Nf/zjH/Hx8dLKTfRlI5zDJ598Irxq0aJFHA5HUVFx4sSJ/XjBRiqG00UChO3bt2/NmjVOTk6SDCgiU+np6XFxcSkpKaKndBshkcUKCgrKyclJTk6mUqmDvOvhrbW19T//+Q+8nAZGFGingcGWlZUlu8GaIiIidu/eLaPgg2/37t13794VXiLd7jGD1tkmOjp6w4YNa9asqaysTExMzMjIWLJkSWdnp9gNHR0dnz17ZmJioqKigmEYhmGvX7+Ojo6uqqpydHSMjo6WSnqiLxsiBw0NjcjIyKSkJGLVjRs3YmNjly9fXlBQYG1tLZVk+mrYXCSytn///oiIiMbGRmNj40uXLpGdjkS++eYbFxeXb7/9ltw0Fi5c+Ouvv+ro6EBksRITE9++fZuenq6mpjbIux72srKyOjo6Zs+eTXYiAAweaKcBclAolL5u0tbWBlNbLlu2rLGxcfny5f3bvMc5HGA0yf3www96enp79uxRUVGxsrJyd3fPycnJzMzsRyg1NbWFCxd+9913CKGYmBix5aV42YSGhiooKDg7O5P+fEM0Ob1IZM3f3//t27cYhpWWln700UdkpyOpRYsWBQQEkJ0FkNTKlSv37dsnPAInkJZ79+7p6en1HvcFgGEM2mmAHP3oEHLu3LmamhoJC/ejHTgS9OkcSlFFRYWuri7xpeATDfUY97xPjIyMEEINDQ1iS0rxsrGzs3Nzc6uqqhpOz2x7I+siAQAAEe7duwd/qwUjDbTTADmKi4vHjx/PZrPxAbLv3LlDrPrjjz/Mzc1VVFQYDIalpeX169cRQm5ubh4eHiUlJRQKxdTUFC95/vz5adOmMRgMNpttZGTk6+uLL1dQUEhKSlqyZImKioquru6PP/4oSUrh4eFsNpvFYiUmJi5ZsoTL5err61+8eJEogGFYUFDQhAkT6HS6mpraqlWrnjx5gq86evQoi8XicDg1NTUeHh6jR4/etm0bm81WUFCYOnXqqFGjqFQqm822traeM2cOPpmsqqrq3r17RR91D3fu3DEwMKBQKCdPnsTPIaWX3377TcJz2COa6AMUe3JE4/F4wj/98ZfTeDwe/jE1NbWvU1Hl5uYihOzt7UWfQKlfNn5+fuPGjTt79uzNmzffmRhcJP2+SAAAQITMzExbW1uyswBgcGEASBVCKDo6WnSZhQsX8ni80tJSgUCQn58/Y8YMBoPx9OlTfG1sbKy3t3d9fX1dXd3MmTM1NDTw5Y6OjiYmJkQQfBagb7/9tq6urr6+/ocfftiwYQOGYQcOHEAI3bp1q6Ghob6+funSpXQ6vaWlRZLkiW0bGxtramrmzJnDZrM7OjrwtYcPH6bRaOfPn29oaMjNzbW2ttbU1Hz58qXwtq6uridOnFi9evV///vfr7/+GiGUmZnZ0tJSW1v74YcfIoSSkpJev37d0tKCDwWWk5Mj+qjxSY1OnTqFf8Sncjpx4gS+ysvLCz+0Fy9eqKmp2dnZdXV1SX4OhaNJeIDvOzmipaenU6nU0NDQpqam/Pz8CRMmLF68mFh77do1Dofj4+Pzvs2F309rbW1NSUkxNDRctGhRc3MzUUbWl42JiUlpaSmGYXfv3lVQUDAyMsL3npKSsnLlSqIYXCT9vkg++uijjz76SJKScg1/qZLsLMBQAdeDhPBa7u7du2QnAsCggtoBSJmE7bTJkycTH/FnI7t37+5d0t/fHyFUU1OD/e/Px46ODlVV1fnz5xMlOzs7Q0JCsL9/Kba1teHLf/nlF4RQfn6+JMn32DYsLAwhVFxcjGFYa2ursrKyk5MTUfivv/5CCBGtix7bYhiG/wTn8/n4x59//hkhlJeXJ7x5VFSU6KMW8RNcmIODA4PBePLkiehoIn6C9/UAhU+OJA4ePEj8eUhfX7+iokLCDTEMMzEx6fEHJktLy59//hl/3UjyQx7IZUO00zAMw+dE2rFjB/a/7TS4SAZykUA7DYxAcD1I6Oeff6bT6e3t7WQnAsCgUurb0zcAZMDS0lJFRQVvrfWAv8bWe8qj3NzchoaGxYsXE0sUFRVdXV3fF0EgEPQjMRqNRmxbUFDQ3Nw8bdo0Yq2NjQ2NRpN8MAw8GjHIoYjE3nfU7xMTE3P58uXAwEAzM7N+R+vrAQqfHLEOHDhw9uzZW7duzZgxo6amxsvLy9bW9u7du/iLapJQUVHB30br7Ox89erVjRs3XFxc/P3979y5o6mp2aOwrC8bPz+/a9euhYWFrVu3Tng5XCQ99OkiQQjdv38fn+16GKusrER/T+oNAH49ALHu3btnbW1Np9PJTgSAQQXvp4EhgUqlEj/mkpKS5s2bp6WlRafThV/OEdbU1IQQUlVVHbQM8UaCsrKy8EJVVVU+ny+V+JIc9TvV1dXt3LnTxsYGf8jT72iyO8AXL14EBgZ++eWXCxYsYLPZxsbGZ86cqa6uPnbsWD+iKSkpjR49evPmzcePHy8sLCSGLB/My4bBYERERFAolM8++6ytrY1YDhcJAADIwr179+DlNDACwfM0QL7Ozs76+np8sN3y8nIHB4fVq1f/+OOPenp6J06ceOcvSD09PYRQbW3toCWJ/7jv8Xu0oaFBX19/4MElPOp3cnV1bWhouH37NjESdP+iye4Ai4qKurq68K8Mx+Vy1dXVCwoKBhLW0tISIfT48WNExmVja2vr7u5+/PhxX19fYpxouEgGaObMmbGxsVIJNWTFxMSsW7du2B8mkBB+PZCdxVDX3NxcUFAg3HkegBECnqcB8qWlpXV3d+PTBOfl5QkEgu3bt/N4PAaD8b5x0o2MjNTV1W/cuDFoSVpYWCgrKz948IBYkpmZ2dHRMXXq1IEHl/Coe0tKSvr1118PHTo0ceJEfMmePXv6F012B4j/iH/x4gWxhM/n19fXS97p8Z3+85//IITwXnykXDa+vr7jx49/+PAhsQQuEgAAkLrMzMzOzk54ngZGIGinAXJ0dHQ0NjZ2dnZmZ2e7uLgYGhpu2rQJIYQ/mrh582Z7e3tRUZHwey/q6urV1dVlZWV8Pl9BQWH//v0ZGRkuLi5VVVXd3d18Ph9/tCIjDAbDw8MjPj4+MjKyqakpLy9v27Zturq6zs7OAw8u4qhFaGpq2rp1q5WVlZeXF0Kovb39wYMHOTk5Ep7DHm8Nye4AjY2N58+ff+bMmYyMjLa2toqKCjzm559/jhdISUmRZFz+tra27u5uDMOqq6sjIiIOHjyoqam5a9cuRNJlg/d+FJ7QFi4SAACQunv37hkYGIwePZrsRAAYdGQPZAKGGyTBeI8RERHz58/X1tZWUlLS0NBYv3798+fPibWenp7q6uqqqqpr1qzBZ20yMTEpLy/Pzs42NDRkMpmzZ8/GxwE/efKkpaUlg8FgMBhTpkwJCwsLDAxkMpkIobFjx5aUlERGRqqpqSGE9PX1xQ75GBYWxmKxiG1Pnz7N5XIRQoaGhvicAd3d3ceOHRs7diyVSlVTU3NwcCgsLMS3JfY7ZsyY8+fPYxgWEhKCRzMyMvrjjz8CAgJUVFQQQqNGjfr111+joqJGjRqFEFJTU7t48eL7jtrNzQ0vxmazV69efeLECR0dHYQQi8VasWLF8ePHe/+PXrp0qYTn8ODBg8LRRB+g2JMjWm1trZubm6mpKZ1OV1ZWnjVr1uXLl4m1ycnJHA7Hz8+v94bx8fG9B3uk0+ljx47dvn17eXn5IFw2RA6ampr4GI/C9uzZIzwuP1wk/b5IYLxHMALB9SCJpUuXCg8zC8DIQcEwrB+tOwDeh0KhREdHr127luxEAADyBB8Ccdi/uIW/jwR3XoCD60ESWlpaBw4ccHNzIzsRAAYb9HsEAAAAAABD0bNnz2pra6dPn052IgCQANppYKR48uQJ5f2cnJzITlBewYkFQHZu3ry5b9++uLg4Ho+H/5/65JNPhAssWrSIw+EoKipOnDgxOzubrDwRQt3d3cHBwXZ2dj2W+/j4mJubc7lcOp1uamq6d+/e5uZm0iPPmzevd31FzDkhNvKFCxdsbGw4HI6hoeHmzZtfvnyJL79y5UpgYKDkExsCsbKyshQVFSdPnkx2IgCQANppYKQYP368iB7AUVFRZCcor+DEAiAjX3/9dWho6P79+x0dHZ89e2ZiYqKhoREZGZmUlESUuXHjRmxs7PLlywsKCvBRc0lRVFQ0d+5cd3f31tbWHqtu3769Y8eOsrKy2tpaf3//kJCQPk3zLbvIvc2ePVuSyNHR0Rs2bFizZk1lZWViYmJGRsaSJUvw6elXrFjBYDAWLlyITzYIBi4rK8vCwoLNZpOdCAAkgHYaAACAEaGtra33MxnSQ71PQEBAVFRUTEwMh8MhFoaGhiooKDg7Ozc2Nsp0733y6NEjLy+vbdu2WVlZ9V6rrKzs7Oysrq7O4XDWrl3r4OCQmppaUVFBbmQGg9HU1CT8RyVnZ2diFkHRkX/44Qc9Pb09e/aoqKhYWVm5u7vn5OQQg6a6urpOnjx56dKleMsNDFBWVpaNjQ3ZWQBADminAQAAGBHOnTtXU1Mz1EK9U3Fx8aFDh44cOcJgMISX29nZubm5VVVV7d69W3Z776vJkyfHxcVt2LCBTqf3Xnvt2jXh6Ss0NTURQr0fjg1y5NTUVOEGcEVFRX5+/oIFCySJXFFRoaurS8w6iE8F+fz5c6K8t7d3Tk5OSEiIJJkAEbq7ux8+fAjtNDBiQTsNAACA3MAwLCgoaMKECXQ6XU1NbdWqVU+ePMFXubi40Gg0fCIBhNBXX33FZrMpFEptbS1CyM3NzcPDo6SkhEKhmJqahoaGMhgMbW3trVu36urqMhgMOzs74pFIn0IhhFJTUyWZA1ByoaGhGIatWLGi9yo/P79x48adPXv25s2bfT1F4eHhbDabxWIlJiYuWbKEy+Xq6+tfvHiR2Larq+vw4cMGBgZMJnPSpEn4qPHSVVVVxWQyjY2Nh1TkgIAAV1dXCSPzeDzhVjr+chqPxyOWqKmp2dvbh4SEwECOA/TkyRM+nw/tNDByDXBcfwB6QBLMnwYAAD1IOH/a4cOHaTTa+fPnGxoacnNzra2tNTU18ZnxMAzbsGHDqFGjiMLHjh1DCL1+/Rr/6OjoaGJiQqx1dnZms9mPHz9ub28vKCjAh4UgJuXrU6hr165xOBwfHx+x+Us4XxaPxzM3N++x0MTEpLS0FMOwu3fvKigoGBkZNTc3YxiWkpIiPImf6FN04MABhNCtW7caGxtramrmzJnDZrM7Ojrwtbt376bT6ZcuXXrz5s3+/fsVFBSysrLEZkuYMWPG5MmTRRRoaWnhcDguLi6Sx5R1ZAzDKisrzc3Nu7q6JIycnp5OpVJDQ0Obmpry8/MnTJiwePHiHlvt27cPIfTw4UPRu4b500T76aefGAwGcX0CMNLA8zQAAADyoa2tLSgoaPXq1Rs3blRRUbG0tPz+++9ra2tPnz7dv4BKSkr4cydzc/Pw8HA+nx8REdGPOMuWLWtqajp06FD/0uihpaWltLS09wzvBFtb2127dpWVlXl5efVYJeEpsrOz43K5WlpaTk5OLS0t5eXlCKH29vbw8HAHBwdHR0dVVdWDBw9SqdT+nZD38ff319XV9fPzk2LMgUcOCAjYuXOngsK7fxH1jmxvb+/p6eni4sLlci0sLPh8/tmzZ3tsNXbsWIRQXl5eP/IBhKysLCsrKyqVSnYiAJAD2mkAAADkQ0FBQXNz87Rp04glNjY2NBqN6K84ENOmTWOxWEQXQRLV1NRgGMZisUSU8fPzMzMzCwsLu3PnjvDyvp4iGo2GEBIIBAihwsLC1tZWCwsLfBWTydTR0ZHiCYmPj4+Jibl+/brwi2GkR66urr5y5cqmTZskj3zgwP9j704DorjS9uGfZutm6WZTFARkUyMKapSMoETRCcYQ97AkkgxqEEVFFqOIGwIiqAM9qMSIhszEoIAYMO5/YxjiJBLzIIs4omCQTQTZutlkq/dDvemnH5amQaAauH6f7FOn77qrqoG+rVPn7Dl9+vSPP/5YX1//7NkzGxsba2vrTvOX0Jfv5cuXfc0HxGESERjlUKcBAMDwQM91LlrkiqahoSEUCgckPpvNrqysHJBQb6K5uZlORkIfDocTGxvLYrHWr1/f1NQkan+TU9TQ0EAI2bt3r2g9sefPn0s5LUevLly4EBYWlpqaamRkNCABBypyeHi4u7t7p/laJER+8eJFeHj4xo0bFy1apKqqamxsHBMTU1ZWRo+MFVFWViZ/Xkron9bW1uzsbNRpMJopMJ0AAACAVDQ0NAghnUqO2tpafX39Nw/e2to6UKHeEP0Vv9e1kq2trX19fY8dOxYcHGxoaEg3vskpGjt2LCEkMjLS29u7f5n35Pjx4zdv3rxz506nApLxyOXl5XFxcXl5edJHfvr0aXt7u56enqiFx+NpaWnl5uaKd2tpaSF/Xkron+zs7ObmZtRpMJqhTgMAgOFh+vTpampqv//+u6glPT29paVl9uzZ9EsFBQV6CF8/pKamUhQ1d+7cNw/1hnR0dFgsljQrpAUHB1+5cuXBgweiOq3XUySBgYEBh8PJzMzsd+ZdURTl7+9fU1OTnJysoDCQXzkGJHJ4eLirq6uWlpb0kemK98WLF6IWoVBYXV1Nz84vQl++cePG9S8xIIT8z//8D5fLnTx5MtOJADAG4x4BAGB44HA4fn5+ly5dOnfunEAgyMnJ2bx5s66uroeHB93BzMysuro6OTm5tbW1srJSfEkrQoiWllZZWVlhYaFQKKRrsI6Ojpqamra2tuzsbG9vb0NDQ9FzSn0Kdf369QGcl19FRcXExKSkpESaExIbGyu+0levp0hytHXr1p0/fz46OlogELS3t5eUlNAFiYuLy7hx4zIyMvp6LI8ePTpy5EhMTIyioiJLzLFjx+gODEZ++fLl119/7ePj06fIxsbGdnZ2MTExaWlpTU1NxcXF9LndsGGDeBD68llYWPT1uEAkIyNj1qxZPc3vAjAa4NMPAADDxoEDB0JDQ4OCgsaMGbNgwQIjI6PU1FRVVVV6q6enp52d3ccffzxlypTg4GB61JlojofNmzfr6OiYm5t/8MEH1dXVhJDm5mYLCwtlZWVbW9vJkyf/9NNPoqfC+hpqYDk4OOTm5ooePPv+++/NzMwKCgqsrKy2bdsm3nPu3Lm+vr5SnqLo6OjIyEhCiKWl5bNnz2JiYvz8/Agh77///tOnTwkhfD7fx8cnPDxcW1tbV1fX29u7pqaGENLS0lJRUZGSktJttvfu3Zs/f76enl56enpWVpauru68efPS0tIIIVRvC4gxFZkQcuTIkeXLl4tuRYpIjsxisRITE11cXDZs2KCpqWlubl5UVJSUlGRrayve7f79+xMmTLC0tJScJEjw4MGDWbNmMZ0FAJNYvf6mA+gTFosVHx/v5OTEdCIAMJw4OjoSQhITE4dsj5s2bUpMTKyqqhqyPRJCEhISnJ2de/3Lm5+fP3Xq1NjYWFdX16FJTLKOjo6FCxe6ubmtX78ekXtVVVWlr68fEhJCl8ESSPl5GIXa29t5PN6JEyfWrVvHdC4AjMH9NAAAGKV6nauDKWZmZkFBQUFBQfX19UznQtrb25OTk4VCoYuLCyJLIzAwcObMmV5eXkO/6xHjyZMnjY2NM2fOZDoRACahTgMAAJA5u3fvdnR0dHFxkWZCkUGVmpqalJR0/fp1yUu6jZLIvYqIiMjMzLx27RpWZ34TmZmZ9DL0TCcCwCTUaQAAMOoEBATExsbW1dUZGxtfvHiR6XS6d+jQIS8vr8OHDzObxuLFi7/77rvx48cjcq9SUlJev36dmpqqqak5xLseYbKysszNzbtd1w5g9MC8/AAAMOqEhoaGhoYynUXv7O3t7e3tmc4CpLVixYoVK1YwncVIkJWVNWPGDKazAGAY7qcBAAAAgAzJzMxEnQaAOg0AAAAAZEVFRUV5eTkmEQFAnQYAAAAAsoJenRz30wBQpwEAAACArMjKytLX1x8zZgzTiQAwDHUaAAAAAMiKrKwsDHoEIISwKIpiOgcYUVgsFtMpAAAADBv4JtbJtGnTVq5ceejQIaYTAWAY5uWHARYfH890CgDQTzdu3Lhw4cKXX36prKzMdC4AMKiyEaIAACAASURBVBq9fv36yZMnlpaWTCcCwDzUaTDAnJycmE4BAPppyZIliYmJAoHgb3/7G9O5AMBo9OTJk7a2tmnTpjGdCADz8HwaAAD8/9TV1V1dXY8fP46BWADAiNzcXAUFhUmTJjGdCADzUKcBAMD/2rZtW35+/u3bt5lOBABGo//+979mZmZsNpvpRACYhzoNAAD+l7m5+bvvvnvy5EmmEwGA0ejRo0fm5uZMZwEgE1CnAQDA/7Fly5Yffvjhjz/+YDoRABh1cnNzUacB0FCnAQDA/7Fq1So9Pb2vvvqK6UQAYHRpbW3Nz89HnQZAQ50GAAD/h4KCwsaNG0+fPt3Y2Mh0LgAwijx58qS1tRV1GgANdRoAAHS2adOmxsZGLIcIAEPp0aNH8vLykydPZjoRAJmAOg0AADobO3bsRx99dPz4caYTAYBR5NGjRyYmJsrKykwnAiATUKcBAEA3tmzZ8uDBg19//ZXpRABgtMBkjwDiUKcBAEA3rK2t58yZgwn6AWDIPHr0aNq0aUxnASArUKcBAED3PD09ExMTy8vLmU4EAEa+tra2p0+fTp06lelEAGQF6jQAAOjeJ598oqGhERMTw3QiADDyPXv27PXr16jTAERQpwEAQPfYbPa6detOnTrV2trKdC4AMMI9ffqUEGJmZsZ0IgCyAnUaAAD0yNPT8+XLlykpKUwnAgAjXH5+vo6Ojrq6OtOJAMgK1GkAANAjQ0PDDz/8ELOJAMBgKygowM00AHGo0wAAQJItW7akpqZmZ2cznQgAjGT5+fmo0wDEoU4DAABJ/vrXv7711ltffvkl04kAwEiWn59vamrKdBYAMgR1GgAASMJisTw9Pf/1r3/V1NQwnQsAjExtbW2FhYWTJk1iOhEAGYI6DQAAeuHm5qagoPDPf/6T6UQAYGR6/vx5a2srxj0CiEOdBgAAveByua6uridPnuzo6GA6FwAYgTApP0BXqNMAAKB3W7duLSgouHXrFtOJAMAIlJ+fr62trampyXQiADIEdRoAAPRu6tSpdnZ2mKAfAAYDJuUH6Ap1GgAASGXLli1Xr16lhycBAAwgTMoP0BXqNAAAkMqKFSsmTpx4+vRpphMBgJEGdRpAV6jTAABAKvLy8u7u7mfOnGloaGA6FwAYOTo6Ov744w/UaQCdoE4DAABpbdy4sbm5+fz580wnAgAjR3l5+evXrydOnMh0IgCyBXUaAABIa8yYMU5OTidOnGA6EQAYOYqKigghhoaGTCcCIFtQpwEAQB9s3749Kyvr7t27TCcCACNEUVGRvLy8np4e04kAyBbUaQAA0Advv/32O++8gwn6AWCgFBcX6+rqKioqMp0IgGxBnQYAAH2zZcuWpKSk0tJSphMBgJGguLjYwMCA6SwAZA7qNAAA6BtnZ2ctLa0zZ84wnQgAjARFRUV4OA2gK9RpAADQN2w2e8OGDV999VVra6uosbCwsLCwkLmkAGC4Qp0G0C3UaQAA0GebNm2qrKy8dOkSRVH/7//9vw8//NDU1BSTiwBAP2DcI0C3FJhOAAAAhh8DA4OlS5fu2bMnICDg2bNnioqKLBartraW6bwAYJhpbm6urKxEnQbQFeo0AADomydPnpw9e/b27duvX7+mKIoQ0traymazUacBQF8VFxdTFIVxjwBdoU4DAABpXbp06R//+MfPP/+sqKjY0tIivomiqLq6OqYSA4Bhil7kGvfTALpCnQYAANLKzc1NS0sjhHQq0gghHR0duJ8GAH1VXFysrKw8ZswYphMBkDmYRwQAAKS1b98+Ly8vOblu/na0tbXV1NQMfUoAMKwVFxfr6+uzWCymEwGQOajTAACgDyIjI1etWqWg0M1wjFevXg19PgAwrL148WLChAlMZwEgi1CnAQBAH8jJycXFxdna2nYt1aqrqxlJCQCGr4qKinHjxjGdBYAsQp0GAAB9o6SklJycPHXqVEVFRfF2PJ8GAH318uVLHR0dprMAkEWo0wAAoM94PN6PP/44YcIE8VJNIBAwmBIADEcVFRVjx45lOgsAWYQ6DQAA+mPs2LG3b9/mcrny8vJ0S319Pb2cGgCAlCoqKnA/DaBbqNMAAKCfTE1Nb968yWaz6Rkg29vbGxoamE4KAIaNlpaWuro61GkA3UKdBgAA/Tdnzpzvv/9eNFM/lroGAOlVVFRQFIU6DaBbqNMAAOCN2Nvbf/vtt/TyR5hKBACkV1FRQQhBnQbQrW4WwAGA4eXXX3+NiIhgOgsY7SwtLbOysrZt26atrc10LgADydra2tfXl+ksRia6TsO8/ADdwv00gGGvuLj44sWLTGcBI9/FixdLSkp62jpp0qQpU6a0tLQMZUqD4d69e/fu3WM6C5AV9+7d+/XXX5nOYsSqqKjgcDg8Ho/pRABkEe6nAYwQiYmJTKcAIxyLxfLx8XFycuqpA0VRL1++HD9+/FBmNeAcHR0JfqDgT/TnAQYJJnsEkAD30wAAYGCwWKzhXqQBwFCqrKxEnQbQE9RpAAAAAMAA3E8DkAB1GgAAAAAwoKqqCjMPAfQEdRoAAAAAMKCurk5dXZ3pLABkFOo0AAAAAGCAQCDAZI8APUGdBgAAg+jatWvq6uo//PAD04kMltu3b+/evTspKcnExITFYrFYrE8//VS8g729PZfLlZeXnzZtWkZGBlN5EkI6OjoiIyNtbGw6tQcFBZmbm/N4PDabbWZmtnPnzvr6esYjL1y4kNWFmpqalJHj4uKsrKy4XO7EiRPXrVtXXl5Ot1++fDk8PLy9vb1PBwiDRCAQcLlcprMAkFGo0wAAYBBRFMV0CoPowIEDUVFRAQEBa9asefbsmampqba29rlz565evSrqc+vWrcTExGXLluXm5r799ttMpfr06dN3333X19e3sbGx06Y7d+5s3bq1sLDw1atXoaGhfD6/T5PRD17krubPny9N5Pj4+LVr1zo6OpaUlKSkpKSlpS1durStrY0Qsnz5cg6Hs3jx4tra2jfJBAYE7qcBSIA6DQAABpGDg0NdXd2yZcsGe0dNTU1d7+cMqrCwsAsXLiQkJIjfEIiKipKTk/Pw8KirqxvKZCTLysry9/ffvHnzzJkzu25VU1Pz8PDQ0tLicrlOTk6rVq26ceNGcXExs5E5HI5AIKDEeHh47Ny5U5rIX331lZ6e3hdffKGurj5z5kxfX9/MzMz09HR66/bt22fMmPHBBx/QlRswCHUagASo0wAAYCQ4e/ZsRUXFkO0uPz9/3759Bw8e5HA44u02Njbe3t6lpaU7duwYsmR6NWPGjKSkpLVr17LZ7K5br1y5Ii8vL3o5ZswYQkjXm2NDHPnGjRviBXBxcfHDhw8XLVokTeTi4mJdXV0Wi0W/NDAwIIQ8f/5c1D8wMDAzM5PP50uTCQyS5ubmlpYW1GkAPUGdBgAAg+Xu3buGhoYsFuvEiROEkOjoaFVVVRUVlZSUlKVLl/J4PH19/fPnz9Odo6KiOByOjo7Opk2bdHV1ORyOjY2N6B6Il5eXkpKSaB3tLVu2qKqqslisV69eEUK8vb39/PwKCgpYLJaZmRkh5MaNGzwe79ChQ4N0aFFRURRFLV++vOumkJCQyZMnnzlz5vbt292+l6KoiIiIqVOnstlsTU3NlStXPn78mN4k+RQRQtrb2/fv329oaKisrGxpaRkfHz/gh1ZaWqqsrGxsbCxTkcPCwrZv3y5lZBMTE/GinX44zcTERNSiqam5YMECPp8/ssflyjiBQEAIQZ0G0BPUaQAAMFjmz5//yy+/iF56enr6+Pg0NTVxudz4+PiCggITExN3d/fW1lZCiJeXl5ubW2Nj4/bt2wsLCzMyMtra2t577z16MFtUVJSTk5Mo1MmTJw8ePCh6yefzly1bZmpqSlFUfn4+IYSeKKKjo2OQDu3q1atTpkxRUVHpuklZWfmbb76Rk5Nzd3dvaGjo2iEwMHD37t179uypqKhIS0srLi62tbV9+fIl6e0UEUL8/f2PHDkSGRn54sWLZcuWffLJJ7///vsAHldjY+OdO3fc3d2VlJQGMOwbRi4tLU1NTV2zZo2UkQMCAsrLy48fPy4UCnNzc/l8/pIlS+bOnSv+rlmzZpWWlmZlZfXjWGBAoE4DkAx1GgAADDUbGxsejzd27FgXF5eGhoaioiLRJgUFBfpGk7m5eXR0tFAojI2N7ccuHBwcBALBvn37Bi7r/9XQ0PDHH3+Ympr21MHa2trHx6ewsNDf37/TpqampoiIiNWrV7u6uqqrq1tYWJw6derVq1enT58W79btKWpubo6Ojl61atWaNWs0NDT27t2rqKjYv/PTk9DQUF1d3ZCQkAGM+eaRw8LCtm3bJifX/ZeWrpEXLFiwa9cuLy8vHo83ffp0oVB45syZTu+aNGkSISQnJ6cf+cCAoJ/hRJ0G0BPUaQAAwBj6BojoZlEnc+bMUVFREY0JlB0VFRUURXV7M00kJCRkypQpJ0+evHv3rnh7bm5ufX39nDlzRC1WVlZKSkqiEZ6diJ+ivLy8xsbG6dOn05uUlZXHjx8/gOfn0qVLCQkJN2/eHPCp0t8kcllZ2eXLl93c3KSPvGfPntOnT//444/19fXPnj2zsbGxtrbuNH8Jffno25jACNxPA5AMdRoAAMguNptdWVnJdBadNTc3E0K6nTlDhMPhxMbGslis9evXNzU1idrp6eBF64DRNDQ0hEJhr/ulR1Hu3btXtJ7Y8+fPpZyWo1cXLlwICwtLTU01MjIakIADFTk8PNzd3b3TfC0SIr948SI8PHzjxo2LFi1SVVU1NjaOiYkpKys7evSo+HuVlZXJn5cSGIE6DUAyBaYTAAAA6F5ra2ttba2+vj7TiXRGf8Xvda1ka2trX1/fY8eOBQcHGxoa0o0aGhqEkE5VmZSHOXbsWEJIZGSkt7d3/zLvyfHjx2/evHnnzp1OBSTjkcvLy+Pi4vLy8qSP/PTp0/b2dj09PVELj8fT0tLKzc0V79bS0kL+vJTACIFAoKSk1G0FDgAEdRoAAMis1NRUiqJE0z8oKCj0NEJyiOno6LBYLGlWSAsODr5y5cqDBw9Eddr06dPV1NTEJ/9IT09vaWmZPXt2r9EMDAw4HE5mZma/M++Koih/f/+amprk5GQFhYH8VjAgkcPDw11dXbW0tKSPTFe8L168ELUIhcLq6mp6dn4R+vKNGzeuf4nBm6uvrx/wEbYAIwnGPQIAgAzp6Oioqalpa2vLzs729vY2NDQUPZhkZmZWXV2dnJzc2tpaWVkpvhwWIURLS6usrKywsFAoFLa2tl6/fn3w5uVXUVExMTEpKSnptSc9+lF8pS8Oh+Pn53fp0qVz584JBIKcnJzNmzfr6up6eHhIE23dunXnz5+Pjo4WCATt7e0lJSV0QeLi4jJu3LiMjIy+HsujR4+OHDkSExOjqKjIEnPs2DG6A4ORX758+fXXX/v4+PQpsrGxsZ2dXUxMTFpaWlNTU3FxMX1uN2zYIB6EvnwWFhZ9PS4YKK9fv5Y8eBhglEOdBgAAg+XEiRNWVlaEkF27dq1YsSI6OjoyMpIQYmlp+ezZs5iYGD8/P0LI+++///TpU/otzc3NFhYWysrKtra2kydP/umnn0Tf5Dw9Pe3s7D7++OMpU6YEBwfTI9ZE80Ns3rxZR0fH3Nz8gw8+qK6uHuxDc3BwyM3NFT149v3335uZmRUUFFhZWW3btk2859y5c319fcVbDhw4EBoaGhQUNGbMmAULFhgZGaWmpqqqqhJCej1FfD7fx8cnPDxcW1tbV1fX29u7pqaGENLS0lJRUZGSktJttvfu3Zs/f76enl56enpWVpauru68efPS0tIIIb0uIMZUZELIkSNHli9fLroVKSI5MovFSkxMdHFx2bBhg6amprm5eVFRUVJSkq2trXi3+/fvT5gwwdLSUnKSMHhaW1sH9hYuwAjDwgqPAMNdQkKCs7MzfpZhsLFYrPj4ePFFzAbcpk2bEhMTq6qqBm8XvXJ0dCSEJCYmSu6Wn58/derU2NhYV1fXIcmrFx0dHQsXLnRzc1u/fj0i96qqqkpfXz8kJIQugyWQ8vMA/XD48OGzZ8/SCx4CQFe4nwYAADKk18k5ZISZmVlQUFBQUFB9fT3TuZD29vbk5GShUOji4oLI0ggMDJw5c6aXl9fQ7xpEWltbFRUVmc4CQHahTgMAAOiP3bt3Ozo6uri4SDOhyKBKTU1NSkq6fv265CXdRknkXkVERGRmZl67dg1FArNQpwFIhjoNAKRy7do1dXX1H374QcZjdqu1tXX//v0mJiZKSkoTJkzYsWOH+HpWUoqLi2OxWDY2Nm+SybA+jYMtICAgNja2rq7O2Nj44sWLTKcjlUOHDnl5eR0+fJjZNBYvXvzdd9+NHz8ekXuVkpLy+vXr1NRUTU3NId41dII6DUAyPL4JAFIZjOffhuyZOm9v76+//jo2NtbBweF//ud/VqxY8eLFi++++65PQeLi4kxNTX/99df8/HwzM7P+ZTKsT+NgCw0NDQ0NZTqLPrO3t7e3t2c6C5DWihUrVqxYwXQWQAjqNIDe4H4aAHSvqalJ/N6Rg4NDXV3dsmXLZC1mr549e3bq1KnPPvvMxcWFy+UuXLjQy8srLi7uv//9r/RBqqqqHj16dPDgQULIv/71L+nfOGJOIwDAwEKdBiAZ6jQA6N7Zs2crKipkP2av7t+/39HR8Ze//EXU8v777xNCbt68KX2QhIQEBweH5cuXczicb7/9VvpbWCPmNAIADCzUaQCSoU4DGC1+/vlnc3NzdXV1DodjYWEhXqV8++23c+bM4XA4qqqqRkZGwcHB3t7efn5+BQUFLBbLzMzs7t27hoaGLBbrxIkThJCpU6eyWCw5ObnZs2c3NjYSQnbu3ElH/uabb3ral+SYhBCKoiIiIqZOncpmszU1NVeuXPn48WN6U3R0tKqqqoqKSkpKytKlS3k8nr6+/vnz56U5cDk5OUIIvdYWbdKkSYQQ0f20Gzdu9Logclxc3OrVq7lcrr29fWFh4c8//9y1z8g+jQAAA6utrQ11GoAEqNMARouXL186OzsXFhaWlZWpqamtXbuWbufz+Z999tlHH31UVlZWUlISEBCQl5fH5/OXLVtmampKUVR+fv78+fN/+eUXUaiHDx8aGRkZGBj89ttv9FxtR44c2bBhQ1hYmJubW0/7khyTEBIYGLh79+49e/ZUVFSkpaUVFxfb2tq+fPmSEOLp6enj49PU1MTlcuPj4wsKCkxMTNzd3VtbW3s98LfeeouIVWWEEG1tbUJIZWUl/ZKeCL6jo6OnCEVFRXl5ee+++y75czGlrkMfR/xpBAAYWFjnGkAy1GkAo8VHH3104MABTU1NLS2t5cuXV1VVVVZWtra2Hjx40M7Ozt/fX0tLS1NTc8OGDVZWVpJDycvLb9++vaio6NKlS3RLY2NjUlKSaLHabvclOWZTU1NERMTq1atdXV3V1dUtLCxOnTr16tWr06dPi3ezsbHh8Xhjx451cXFpaGgoKirq9cAtLCzef//9kydP3rlzp7m5uby8/NKlSywWS1ScODg4CASCffv29RQhLi7uww8/lJeXJ4QsX76czWYnJiaKzxg5Gk4jAMDAwrhHAMlQpwGMRvSfxvb29uzs7Nra2iVLlog20cVDrxE+//xzdXV1Pp9Pvzx37tzKlSt5PJ6EfUkOmJubW19fP2fOHFGLlZWVkpJSenp6t/2VlJQIIVLeCLpw4YKjo+Nnn32mpaU1b96877//nqIo+q6aNOhBj/S/eTyevb29QCBISUkRdRglp5EQ4uzszBrpLl68ePHiRaazAFkxXJaIGI4w7hFAMtxuBhgtrl69evTo0dzcXIFAIPpeLhAICCEaGhp9jaamprZx48ajR4/+9ttv77zzzpdffin+babbfUlWW1tLhxVv1NDQEAqFfc2tK3V19VOnTolevnjx4vz583p6etK89+HDhzk5OV1nU/zXv/7l4uJC/3uUnEZCiLe3t7W19YCEklmRkZGEEB8fH6YTAZlAfx5gMFAUxWKxmM4CQHahTgMYFYqKilatWrV69eqvv/5aT0/v+PHjO3fuJITQtcqrV6/6EdPLy4vP50dGRm7evNnAwMDU1FTyviSji5xO5URtba2+vn4/cpPs/v37hBA7OztpOn/33Xcff/xxXFycqKWmpmbChAm3bt0qLy+nV+kdPafR2trayclpQELJrMTERELIiD9MkBL9eQAAGHoY9wgwKuTk5LS2tnp6epqYmHA4HNF/YRoZGWlpad26dasfMfX19Z2cnC5evLhv3z5vb+9e9yXZ9OnT1dTUfv/9d1FLenp6S0vL7Nmz+5GbZDExMcbGxgsWLOi1J0VRFy5c2LJli3ijpqamo6Nje3u7qHgbnacRAAAABg/qNIBRwdDQkBBy+/bt5ubmp0+fip5WYrPZAQEBaWlpXl5epaWlHR0dQqHw0aNHhBAtLa2ysrLCwkKhUNjToDs/P7+2traamppFixb1ui/JMTkcjp+f36VLl86dOycQCHJycjZv3qyrq+vh4fHmh//OO+88f/68ra2tsLBwx44dt2/fPnv2LP1oFiHk+vXrPc3L/8svv/B4vHnz5nVq37x5MxGb9XGUnEYAAAAYOhQADHPx8fHS/Czv2rVLS0tLQ0PD0dGRXmvL1NS0qKiIoqgTJ05YWFhwOBwOhzNr1qyTJ09SFJWRkTFx4kRlZeX58+fv3buXHuCnoqKyfPly8bB2dnZnzpyRcl+SY3Z0dBw9enTSpEmKioqampqrVq3Ky8ujA548eZKeuX7SpEkFBQWnT5+mJ9uYOHHikydPej329957T0NDQ0FBQVNT08HB4f79++Jbr127xuVyQ0JCOr1rw4YNqqqqCgoKM2bMyMjIELUHBwfr6urSv0InTJhAn67RcBoJIfHx8b12G+4++uijjz76iOksQFbg8zB4HB0dHR0dmc4CQHaxKIoa8toQAAZSQkKCs7MzfpZhsLFYrPj4+BH/4Ba9RB6eSgIaPg+Dh/5lkpCQwHQiADIK4x4BAAAAAABkC+o0ABjeHj9+LGHtI9HU+QCD5Pbt27t3705KSjIxMaE/dZ9++ql4B3t7ey6XKy8vP23atIyMDKbyJIR0dHRERkba2Nh0ag8KCjI3N+fxeGw228zMbOfOnfX19YxHXrhwYdefaNGaE71GjouLs7Ky4nK5EydOXLduXXl5Od1++fLl8PDwXpciBABgHOo0ABje3nrrLQljuy9cuMB0gjCSHThwICoqKiAgYM2aNc+ePTM1NdXW1j537tzVq1dFfW7dupWYmLhs2bLc3Ny3336bqVSfPn367rvv+vr6NjY2dtp0586drVu3FhYWvnr1KjQ0lM/n04P9GI/c1fz586WJHB8fv3btWkdHx5KSkpSUlLS0tKVLl7a1tRFCli9fzuFwFi9eTC82CAAgs1CnAQCATGhqaup6Q4bxUBKEhYVduHAhISGBy+WKGqOiouTk5Dw8POrq6gY7AellZWX5+/tv3rx55syZXbeqqal5eHhoaWlxuVwnJ6dVq1bduHGjuLiY2cgcDkcgEIj/t4uHh4doFUHJkb/66is9Pb0vvvhCXV195syZvr6+mZmZoklTt2/fPmPGjA8++ICu3AAAZBPqNAAAkAlnz56tqKiQtVA9yc/P37dv38GDBzkcjni7jY2Nt7d3aWnpjh07BjWBPpkxY0ZSUtLatWvZbHbXrVeuXJGXlxe9HDNmDCGk682xIY5848YN8QK4uLj44cOHorUrJEcuLi7W1dUVrTpoYGBACHn+/Lmof2BgYGZmJp/PlyYTAABGoE4DAIABQ1FURETE1KlT2Wy2pqbmypUrHz9+TG/y8vJSUlKiVxEghGzZskVVVZXFYr169YoQ4u3t7efnV1BQwGKxzMzMoqKiOByOjo7Opk2bdHV1ORyOjY2N6H5In0IRQm7cuNHTEnn9FhUVRVHU8uXLu24KCQmZPHnymTNnbt++3dezFB0draqqqqKikpKSsnTpUh6Pp6+vf/78edF729vb9+/fb2hoqKysbGlpSS/LMbBKS0uVlZWNjY1lKnJYWNj27duljGxiYiJeqNMPp5mYmIhaNDU1FyxYwOfzMVMuAMgs1GkAADBgAgMDd+/evWfPnoqKirS0tOLiYltb25cvXxJCoqKixOf0P3ny5MGDB0Uv+Xz+smXLTE1NKYrKz8/38vJyc3NrbGzcvn17YWFhRkZGW1vbe++9Rw9s61MoQgg9aURHR8cAHunVq1enTJlCr0fXibKy8jfffCMnJ+fu7t7Q0NC1g4Sz5Onp6ePj09TUxOVy4+PjCwoKTExM3N3dRQua+/v7HzlyJDIy8sWLF8uWLfvkk09+//33ATyuxsbGO3fuuLu7ixaCl4XIpaWlqampa9askTJyQEBAeXn58ePHhUJhbm4un89fsmTJ3Llzxd81a9as0tLSrKysfhwLAMAQQJ0GAAADo6mpKSIiYvXq1a6ururq6hYWFqdOnXr16tXp06f7F1BBQYG+6WRubh4dHS0UCmNjY/sRx8HBQSAQ7Nu3r39pdNXQ0PDHH3+Ympr21MHa2trHx6ewsNDf37/TJinPko2NDY/HGzt2rIuLS0NDQ1FRESGkubk5Ojp61apVa9as0dDQ2Lt3r6KiYv/OSU9CQ0N1dXVDQkIGMOabRw4LC9u2bZucXPdfWrpGXrBgwa5du7y8vHg83vTp04VC4ZkzZzq9a9KkSYSQnJycfuQDADAEUKcBAMDAyM3Nra+vnzNnjqjFyspKSUlJNF7xTcyZM0dFRUU0PpBZFRUVFEV1ezNNJCQkZMqUKSdPnrx79654e1/PEn2PiL6flpeX19jYOH36dHqTsrLy+PHjB/CcXLp0KSEh4ebNm+IPhjEeuays7PLly25ubtJH3rNnz+nTp3/88cf6+vpnz57Z2NhYW1t3mr+Evnz0i9sAxgAAIABJREFUbUwAABmEOg0AAAYGPdG5aIUrmoaGhlAoHJD4bDa7srJyQEK9oebmZkJItzNniHA4nNjYWBaLtX79+qamJlH7m5wlehTl3r17ReuJPX/+XMppOXp14cKFsLCw1NRUIyOjAQk4UJHDw8Pd3d07zdciIfKLFy/Cw8M3bty4aNEiVVVVY2PjmJiYsrKyo0ePir9XWVmZ/HkpAQBkkALTCQAAwAihoaFBCOlUb9TW1urr67958NbW1oEK9ebor/i9rpVsbW3t6+t77Nix4OBgQ0NDuvFNztLYsWMJIZGRkd7e3v3LvCfHjx+/efPmnTt3OhWQjEcuLy+Pi4vLy8uTPvLTp0/b29v19PRELTweT0tLKzc3V7xbS0sL+fNSAgDIINRpAAAwMKZPn66mpiY+rUV6enpLS8vs2bPplwoKCqL5MPoqNTWVoijRVBBvEurN6ejosFgsaVZICw4OvnLlyoMHD0R1Wq9nSQIDAwMOh5OZmdnvzLuiKMrf37+mpiY5OVlBYSC/FQxI5PDwcFdXVy0tLekj0xXvixcvRC1CobC6upqenV+Evnzjxo3rX2IAAIMN4x4BAGBgcDgcPz+/S5cunTt3TiAQ5OTkbN68WVdX18PDg+5gZmZWXV2dnJzc2tpaWVkpvp4VIURLS6usrKywsFAoFNI1WEdHR01NTVtbW3Z2tre3t6GhoeghpT6Fun79+sDOy6+iomJiYlJSUtJrT3r0o/hKX72eJcnR1q1bd/78+ejoaIFA0N7eXlJSQhckLi4u48aNy8jI6OuxPHr06MiRIzExMYqKiiwxx44dozswGPnly5dff/21j49PnyIbGxvb2dnFxMSkpaU1NTUVFxfT53bDhg3iQejLZ2Fh0dfjAgAYGqjTAABgwBw4cCA0NDQoKGjMmDELFiwwMjJKTU1VVVWlt3p6etrZ2X388cdTpkwJDg6mh5yJJnjYvHmzjo6Oubn5Bx98UF1dTQhpbm62sLBQVla2tbWdPHnyTz/9JHokrK+hBpyDg0Nubq7owbPvv//ezMysoKDAyspq27Zt4j3nzp3r6+sr5VmKjo6OjIwkhFhaWj579iwmJsbPz48Q8v777z99+pQQwufzfXx8wsPDtbW1dXV1vb29a2pqCCEtLS0VFRUpKSndZnvv3r358+fr6emlp6dnZWXp6urOmzcvLS2NENLrAmJMRSaEHDlyZPny5aJbkSKSI7NYrMTERBcXlw0bNmhqapqbmxcVFSUlJdna2op3u3///oQJEywtLSUnCQDAFBZWeAQY7hISEpydnfGzDIONxWLFx8eLL1w2qDZt2pSYmFhVVTU0uxNxdHQkhCQmJkrulp+fP3Xq1NjYWFdX1yHJqxcdHR0LFy50c3Nbv349IveqqqpKX18/JCSELoMlkPLzAP1A/zJJSEhgOhEAGYX7aQAAIKN6naiDQWZmZkFBQUFBQfX19UznQtrb25OTk4VCoYuLCyJLIzAwcObMmV5eXkO/awAAKaFOAwAA6I/du3c7Ojq6uLhIM6HIoEpNTU1KSrp+/brkJd1GSeReRUREZGZmXrt2TVFRcYh3DQAgPdRpAAAgcwICAmJjY+vq6oyNjS9evMh0Oj06dOiQl5fX4cOHmU1j8eLF33333fjx4xG5VykpKa9fv05NTdXU1BziXQMA9Anm5QcAAJkTGhoaGhrKdBZSsbe3t7e3ZzoLkNaKFStWrFjBdBYAAL3D/TQAAAAAAADZgjoNAAAAAABAtqBOAwAAAAAAkC2o0wAAAAAAAGQL5hEBGCGwVCgMgV9//ZXpFAZdSUkJwQ8U/KmkpERfX5/pLABgNEKdBjBCODs7M50CjHx8Pp/P5zOdxVDADxSIfPTRR0ynAACjEeo0gGHPycnJycmJ6SwApMViseLj4/GhBQAAkADPpwEAAAAAAMgW1GkAAAAAAACyBXUaAAAAAACAbEGdBgAAAAAAIFtQpwEAAAAAAMgW1GkAAAAAAACyBXUaAAAAAACAbEGdBgAAAAAAIFtQpwEAAAAAAMgW1GkAAAAAAACyBXUaAAAAAACAbEGdBgAAAAAAIFtQpwEAAAAAAMgW1GkAAAAAAACyBXUaAAAAAACAbEGdBgAAAAAAIFtQpwEAAAAAAMgW1GkAAAAAAACyBXUaAAAAAACAbEGdBgAAAAAAIFtQpwEAAAAAAMgW1GkAAAAAAACyBXUaAAAAAACAbEGdBgAAAAAAIFtQpwEAAAAAAMgW1GkAAAAAAACyBXUaAAAAAACAbEGdBgAAAAAAIFtQpwEAAAAAAMgW1GkAAAAAAACyBXUaAAAAAACAbEGdBgAAAAAAIFtQpwEAAAAAAMgWBaYTAACAEc7DwyMvL0/0ksvlHjp0KDo6mn4pLy//z3/+U19fn6HsAAAAZBHqNAAAGFzjxo07ffq0eEt2drbo3yYmJijSAAAAOsG4RwAAGFyffPJJT5uUlJTc3NyGMBcAAIDhAXUaAAAMrrfeemvatGksFqvrppaWFmdn56FPCQAAQMahTgMAgEH32WefycvLd2pksVgzZsyYPHkyIykBAADIMtRpAAAw6D7++OP29vZOjfLy8n/7298YyQcAAEDGoU4DAIBBZ2BgMHfuXDm5//NHp7293cnJiamUAAAAZBnqNAAAGAqffvqp+CNqcnJy8+fPnzBhAoMpAQAAyCzUaQAAMBQcHR3FX7JYrM8++4ypZAAAAGQc6jQAABgKY8aMWbx4sWg2ERaLtWrVKmZTAgAAkFmo0wAAYIi4urpSFEUIkZeXX7Jkiba2NtMZAQAAyCjUaQAAMERWr16tpKRECKEoytXVlel0AAAAZBfqNAAAGCKqqqoffvghIURJSWnZsmVMpwMAACC7UKcBAMDQWbt2LSFk1apVqqqqTOcCAAAgu1j0owIAID5jOAAAwAgQHx8vs6sU0oklJCQwnQiAjFJgOgEAGeLt7W1tbc10FgAj3Llz51xcXBQUhu4P0K+//srn8+Pj44dsj0xxdnbG7zEQcXZ2ZjoFAOg/1GkA/8va2lpm/98RYMRYvnw5h8MZ4p3y+fzR8NPt7OyM32MggjoNYFjD82kAADCkhr5IAwAAGHZQpwEAAAAAAMgW1GkAAAAAAACyBXUaAAAAAACAbEGdBgAAAAAAIFtQpwEAAHTj2rVr6urqP/zwA9OJDJbbt2/v3r07KSnJxMSExWKxWKxPP/1UvIO9vT2Xy5WXl582bVpGRgZTeRJCOjo6IiMjbWxsOrUHBQWZm5vzeDw2m21mZrZz5876+nrGIy9cuJDVhZqampSR4+LirKysuFzuxIkT161bV15eTrdfvnw5PDy8vb29TwcIAMMX6jQAAIBuUBTFdAqD6MCBA1FRUQEBAWvWrHn27Jmpqam2tva5c+euXr0q6nPr1q3ExMRly5bl5ua+/fbbTKX69OnTd99919fXt7GxsdOmO3fubN26tbCw8NWrV6GhoXw+39HRURYidzV//nxpIsfHx69du9bR0bGkpCQlJSUtLW3p0qVtbW3kzwUtFi9eXFtb+yaZAMBwgToNAACgGw4ODnV1dcuWLRvsHTU1NXW9nzOowsLCLly4kJCQwOVyRY1RUVFycnIeHh51dXVDmYxkWVlZ/v7+mzdvnjlzZtetampqHh4eWlpaXC7Xyclp1apVN27cKC4uZjYyh8MRCASUGA8Pj507d0oT+auvvtLT0/viiy/U1dVnzpzp6+ubmZmZnp5Ob92+ffuMGTM++OADunIDgJENdRoAAACTzp49W1FRMWS7y8/P37dv38GDBzstZGdjY+Pt7V1aWrpjx44hS6ZXM2bMSEpKWrt2LZvN7rr1ypUr8vLyopdjxowhhHS9OTbEkW/cuCFeABcXFz98+HDRokXSRC4uLtbV1WWxWPRLAwMDQsjz589F/QMDAzMzM/l8vjSZAMCwhjoNAACgs7t37xoaGrJYrBMnThBCoqOjVVVVVVRUUlJSli5dyuPx9PX1z58/T3eOioricDg6OjqbNm3S1dXlcDg2NjaieyBeXl5KSkrjx4+nX27ZskVVVZXFYr169YoQ4u3t7efnV1BQwGKxzMzMCCE3btzg8XiHDh0apEOLioqiKGr58uVdN4WEhEyePPnMmTO3b9/u9r0URUVEREydOpXNZmtqaq5cufLx48f0JsmniBDS3t6+f/9+Q0NDZWVlS0vL+Pj4AT+00tJSZWVlY2NjmYocFha2fft2KSObmJiIF+30w2kmJiaiFk1NzQULFvD5/JE9LhcACOo0AACArubPn//LL7+IXnp6evr4+DQ1NXG53Pj4+IKCAhMTE3d399bWVkKIl5eXm5tbY2Pj9u3bCwsLMzIy2tra3nvvPXowW1RUlJOTkyjUyZMnDx48KHrJ5/OXLVtmampKUVR+fj4hhJ4ooqOjY5AO7erVq1OmTFFRUem6SVlZ+ZtvvpGTk3N3d29oaOjaITAwcPfu3Xv27KmoqEhLSysuLra1tX358iXp7RQRQvz9/Y8cORIZGfnixYtly5Z98sknv//++wAeV2Nj4507d9zd3ZWUlAYw7BtGLi0tTU1NXbNmjZSRAwICysvLjx8/LhQKc3Nz+Xz+kiVL5s6dK/6uWbNmlZaWZmVl9eNYAGAYQZ0GAAAgLRsbGx6PN3bsWBcXl4aGhqKiItEmBQUF+kaTubl5dHS0UCiMjY3txy4cHBwEAsG+ffsGLuv/1dDQ8Mcff5iamvbUwdra2sfHp7Cw0N/fv9OmpqamiIiI1atXu7q6qqurW1hYnDp16tWrV6dPnxbv1u0pam5ujo6OXrVq1Zo1azQ0NPbu3auoqNi/89OT0NBQXV3dkJCQAYz55pHDwsK2bdsmJ9f9162ukRcsWLBr1y4vLy8ejzd9+nShUHjmzJlO75o0aRIhJCcnpx/5AMAwgjoNAACgz+gbIKKbRZ3MmTNHRUVFNCZQdlRUVFAU1e3NNJGQkJApU6acPHny7t274u25ubn19fVz5swRtVhZWSkpKYlGeHYifory8vIaGxunT59Ob1JWVh4/fvwAnp9Lly4lJCTcvHlT/MEwxiOXlZVdvnzZzc1N+sh79uw5ffr0jz/+WF9f/+zZMxsbG2tr607zl9CXj76NCQAjGOo0AACAgcdmsysrK5nOorPm5mZCSLczZ4hwOJzY2FgWi7V+/fqmpiZROz0dvGgdMJqGhoZQKOx1v/Qoyr1794rWE3v+/LmU03L06sKFC2FhYampqUZGRgMScKAih4eHu7u7d5qvRULkFy9ehIeHb9y4cdGiRaqqqsbGxjExMWVlZUePHhV/r7KyMvnzUgLACKbAdAIAAAAjTWtra21trb6+PtOJdEZ/xe91rWRra2tfX99jx44FBwcbGhrSjRoaGoSQTlWZlIc5duxYQkhkZKS3t3f/Mu/J8ePHb968eefOnU4FJOORy8vL4+Li8vLypI/89OnT9vZ2PT09UQuPx9PS0srNzRXv1tLSQv68lAAwgqFOAwAAGGCpqakURYmmf1BQUOhphOQQ09HRYbFY0qyQFhwcfOXKlQcPHojqtOnTp6upqYlP/pGent7S0jJ79uxeoxkYGHA4nMzMzH5n3hVFUf7+/jU1NcnJyQoKA/l9ZkAih4eHu7q6amlpSR+ZrnhfvHghahEKhdXV1fTs/CL05Rs3blz/EgOA4QLjHgEAAAZAR0dHTU1NW1tbdna2t7e3oaGh6MEkMzOz6urq5OTk1tbWyspK8eWwCCFaWlplZWWFhYVCobC1tfX69euDNy+/ioqKiYlJSUlJrz3p0Y/iK31xOBw/P79Lly6dO3dOIBDk5ORs3rxZV1fXw8NDmmjr1q07f/58dHS0QCBob28vKSmhCxIXF5dx48ZlZGT09VgePXp05MiRmJgYRUVFlphjx47RHRiM/PLly6+//trHx6dPkY2Nje3s7GJiYtLS0pqamoqLi+lzu2HDBvEg9OWzsLDo63EBwPCCOg0AAKCzEydOWFlZEUJ27dq1YsWK6OjoyMhIQoilpeWzZ89iYmL8/PwIIe+///7Tp0/ptzQ3N1tYWCgrK9va2k6ePPmnn34SPQbm6elpZ2f38ccfT5kyJTg4mB6xJpofYvPmzTo6Oubm5h988EF1dfVgH5qDg0Nubq7owbPvv//ezMysoKDAyspq27Zt4j3nzp3r6+sr3nLgwIHQ0NCgoKAxY8YsWLDAyMgoNTVVVVWVENLrKeLz+T4+PuHh4dra2rq6ut7e3jU1NYSQlpaWioqKlJSUbrO9d+/e/Pnz9fT00tPTs7KydHV1582bl5aWRgjpdQExpiITQo4cObJ8+XLRrUgRyZFZLFZiYqKLi8uGDRs0NTXNzc2LioqSkpJsbW3Fu92/f3/ChAmWlpaSkwSA4Y6FdRIBaCwWKz4+XnyZIwAYGRISEpydnQf1792mTZsSExOrqqoGbxfSkOb3WH5+/tSpU2NjY11dXYcsMQk6OjoWLlzo5ua2fv16RO5VVVWVvr5+SEgIXQZLJuN/1+jEEhISmE4EQEbhfhoAAMAA6HVyDhlhZmYWFBQUFBRUX1/PdC6kvb09OTlZKBS6uLggsjQCAwNnzpzp5eU19LsGgCGGOg1gWLKyspKXl585c2a3W48dO0bPFnDq1KkhTuwNBQUFmZub83g8NpttZma2c+fOnr5Kfv7551wul8ViSTkzwcKFC1ldSD+NW1ZWlouLi7GxMZvNHjNmzIwZMwZjOd0+GdjPQF5e3rZt26ZNm8blchUUFNTV1SdPnuzg4PDrr78OaNbdkHDRk5KSTExMxC+ZkpKSjo7OwoULjx49So+ag37YvXu3o6Oji4uLNBOKDKrU1NSkpKTr169LXtJtlETuVURERGZm5rVr1xQVFYd41wAw9FCnAQxL9+/ft7Oz62nrjh07fvnll6HMZ6DcuXNn69athYWFr169Cg0N5fP5jo6O3fY8c+ZMTEzMG+5u/vz50nTLycmxsbEZP378Tz/9VFdX98svv7z//vupqalvuPc3NICfgbNnz1pYWGRnZ0dERBQXFzc0NDx48CA4OLi2tjYnJ2eA8u2RhIu+Zs2aZ8+emZqaqqurUxTV0dFRUVGRkJBgbGy8a9euadOmic89yKCAgIDY2Ni6ujpjY+OLFy8ynY5UDh065OXldfjwYWbTWLx48XfffTd+/HhE7lVKSsrr169TU1M1NTWHeNcAwAjMyw8wjLFYLKZTGGBqamoeHh70FHNOTk5JSUkJCQnFxcWdpqXuBw6HIxAIuFyuqGXTpk1SPrZx7NgxDQ0NPp9Pv5w8eXJwcPCaNWveMKUB8eafgXv37nl4eCxYsODmzZuiicJNTExMTEw0NDREk2QMHukvOovF0tDQWLhw4cKFCx0cHJydnR0cHJ48eaKurj7YSUoWGhoaGhrKbA79YG9vb29vz3QWIK0VK1asWLGC6SwAYOjgfhrAMDbyhr5cuXJFfB7wMWPGEEIaGxu77dynEuXGjRviRVpxcfHDhw8XLVokzXurqqrq6urEJ+JTUlL64YcfpN/74Hnzz0BISEh7e/vhw4e7rua0ZMmSrVu3vmH8XvXpoot89NFHbm5uFRUVw25wLwAAgDRQpwH0wb///e933nlHRUWFx+NZWFgIBAJCSHt7+/79+w0NDZWVlS0tLePj4wkhUVFRHA5HR0dn06ZNurq6HA7HxsYmPT1dFOrnn382NzdXV1fncDgWFhY3b94khBw5ckRFRYXL5VZUVPj5+U2YMCEvL6/bnrT8/Py33npLVVWVngr87t27PWXebZLS+Pbbb+fMmcPhcFRVVY2MjIKDgwkhFEVFRERMnTqVzWZramquXLny8ePHdP/o6GhVVVUVFZWUlJSlS5fyeDx9ff3z58/TW6dOncpiseTk5GbPnk1/Ed+5cyd9aN98803XvZeWliorKxsbG9MvKYo6evTolClT2Gy2urr6F198IeVRdBUWFrZ9+3bRyxs3bkhYscrKyqqhoWHRokX/+c9/uu0wfD8DLS0tP/74o7a29jvvvCP5jDF10SWgVye7fv16rz0BAACGHwoAKIqiKEJIfHy8hA719fU8Hi88PLypqam8vHz16tWVlZUURe3YsYPNZl+8eLGmpiYgIEBOTu7+/fsURXl4eKiqqj569Ki5uTk3N9fKyorL5RYVFdHREhMTAwMDq6urq6qq5s6dq62tTbfv2bOHELJ9+/bjx4+vXr36v//9b089Fy9ebGJi8scff7S2tj58+PAvf/kLh8N58uQJvZUervbll1/SL3tKUjJ6NaTDhw9XVVVVV1d/9dVXa9eupShq//79SkpK3377bW1tbXZ29ttvvz1mzJjy8nLxQ/jxxx/r6uoqKipsbW1VVVVbWlooimprazMyMjI0NGxraxPtxcfHJzIysuveGxoauFyul5eXqGXPnj0sFuvvf/97TU1NY2PjyZMnCSEPHjzo9UA6KSkpMTc3b29vF7VcuXKFy+UGBQV127+xsXHOnDn070xzc/Pw8PCqqirxDsP3M/DkyRNCyNy5c3s9aUxddIqiRM+ndUL/R4mBgUGvydNFaa/dRoBef4/BqCLjnwdHR0dHR0emswCQXaPi7xaANHr9e/bw4UNCyJUrV8Qbm5qaVFRUXFxc6JeNjY1sNtvT05OiKA8PD/Evl/fv3yeEHDx4sGtk+smWiooK6s/vu01NTd3mIN5z8eLFM2bMEG3Kzs4mhOzYsYN+Kf4dXUKSErS0tGhoaNjZ2Yla2tra+Hx+Y2OjmpqaKBpFUb/99hshRFTkdDoEuprKz8+nX9K1X0JCAv2yoaHB0NCwrq6uawJ79uyZPHmyQCAQpa2iovLee++JOtB3bPpRp23dulVUvUippaXlH//4x1tvvUVXazo6OqmpqfSmYf0ZoOfh+Otf/yr58Jm66LSe6jSKougn1iQnT6FOg9FKxj8PqNMAJMM8IgDSMjEx0dHRcXV13b59u5ubm5GRESEkLy+vsbFx+vTpdB9lZeXx48eLxoOJmzNnjoqKSreb6EeMpFl8SUJPCwsLdXV1+pt6J9InKS47O7u2tnbJkiWiFnl5+e3bt//+++/19fWi+0uEECsrKyUlJfERfeKUlJQIIa2trfTLzz//PDAwUDSn37lz51auXMnj8Tq969KlSwkJCbdu3RI9VJafn9/Y2Lh48WLJafeqrKzs8uXLR48e7dO7FBUVvby8vLy80tPTw8LCkpOTHR0d8/LyNDU1h/VngF6ZoNeHwXJzcxm56JI1NDRQFNU1Tk9GyXK6Q7CUAgAADAHUaQDSUlZWvnPnjr+//6FDh4KCgpycnGJjYxsaGgghe/fu3bt3r6inrq5utxHYbHZlZSX976tXrx49ejQ3N1cgEIi+znZL+p6KiordduhTkiL0oDINDY1O7bW1tYSQTiuPaWhoCIVCyQFpampqGzduPHr06G+//fbOO+98+eWXXecxv3DhQkRERGpqqp6enqixpKSEEDJ27Fhp9iJBeHi4u7s7h8Pp39v/8pe/fP/9956enl9++eVPP/20evXqYf0ZMDIyoodKSohJmLvoktFpi25y9srZ2VnKnsMan88XzU0KAADDF+YRAeiDadOm/fDDD2VlZbt27YqPjz927BhdNnR60qbb/89ubW2tra3V19cnhBQVFa1atWr8+PHp6el1dXXh4eE97VH6nm1tbdXV1YaGhl03SZ+kOPrr8qtXrzq105Vbpy/ookOThpeXl6KiYmRkZFpamoGBgampqfjW48ePnzt37s6dO52+r9OV1evXr6XcS7fKy8vj4uI8PT379K41a9a0tbWJt3z66afkz9tQw/ozwGazlyxZ8urVq26nSKmurv78888Jcxddshs3bhBCli5dKmX/QRuZIkOIbI9zgyEm/U8TAMgg1GkA0iorK3v06BEhZOzYsYcPH3777bcfPXpkYGDA4XAyMzN7fTv9ONPcuXMJITk5Oa2trZ6eniYmJhwOR8L88tL3/Omnnzo6Ot5+++2um6RPUpyRkZGWltatW7c6tU+fPl1NTU18feH09PSWlpbZs2dLGVlfX9/JyenixYv79u3z9vYWtVMUtWvXrpycnOTk5E63buj9ysnJ/fvf/+7TUXQSHh7u6uqqpaXVp3e9fv2avvQieXl5hBBLS0vSl9Mrm5+BwMBANpvt6+vb1NTUadPDhw/pyfqZuugSlJeXR0ZG6uvrr1+/Xvp3AQAADBeo0wCkVVZWtmnTpsePH7e0tDx48OD58+dz587lcDjr1q07f/58dHS0QCBob28vKSl58eIF/ZaOjo6ampq2trbs7Gxvb29DQ0N6JnH6jsft27ebm5ufPn3a00M+vfZsaWmpq6tra2vLyMjw8vKaOHEiHb8TyUn2hM1mBwQEpKWleXl5lZaWdnR0CIXCR48ecTgcPz+/S5cunTt3TiAQ5OTkbN68WVdX18PDQ/qT6efn19bWVlNTI76C2aNHj44cORITE6OoqMgSc+zYMULI2LFj16xZc/HixbNnzwoEguzs7NOnT0u/R0LIy5cvv/76ax8fn66brl+/LmFefkLIqlWrEhISamtr6+rqUlJS/P39V6xYQddpw/0zMHPmzO++++7hw4e2trbXrl2rq6trbW39448/YmJiNmzYQD8Ox9RFF6Eoqr6+vqOjg6KoysrK+Pj4efPmycvLJycnS/98GgAAwHDC5P14AFlCehsvVFhYaGNjo6mpKS8vr6ent2fPHnqe8devX+/atcvQ0FBBQYGuJXJzcymK8vDwUFRUnDBhgoKCAo/HW7lyZUFBgSjarl27tLS0NDQ0HB0dT5w4QQgxNTXdunWrsrIyIcTAwODbb7+V0LOoqCg2NtbOzk5HR0dBQUFbW/vjjz9+/vw5/Za///3v48aNI4SoqqquXr1aQpK9OnHihIWFBYfD4XA4s2bNOnnyJEVRHR0dR48enTRpkqKioqam5qpVq/Le86y1AAAgAElEQVTy8uj+J0+eVFFRIYRMmjSpoKDg9OnT9NfoiRMniuaLp9nZ2Z05c0a8JScnp9tfU0ePHqU7CIXCzz//XFtbW01Nbf78+fv37yeE6OvrZ2VlSXMsvr6+rq6u3W66du0al8sNCQnpduutW7ecnZ1NTU3ZbLaSktKUKVMCAwObm5tFHUbAZ6CoqGjHjh0WFhZqamry8vIaGhqzZs3asGHDf/7zH7oDIxf98uXLlpaWKioqSkpKcnJyhBB6gsd33nknKCio0+oIEmC+RxidZPzzgPkeASRjURi+DEAIIYTFYsXHxzs5OQ1UwE2bNiUmJlZVVQ1UQBh28BmQEQkJCc7OzqPh792A/x6DYU3GPw90YqNkIlaAfsC4R4BBJM006zCy4TMAAAAA/YA6DWCUevz4MatnLi4uTCfYByPpWAAAAAAI6jSAQRIQEBAbG1tXV2dsbNx1qShZ8NZbb0kYEn3hwgWmE+wD2TwW2f8MwCh3+/bt3bt3JyUlmZiY0P+pQS84IWJvb8/lcuXl5adNm5aRkcFUnoSQjo6OyMhIGxubTu1BQUHm5uY8Ho/NZpuZme3cubO+vp7xyAsXLuz6H0ai6Ux7jRwXF2dlZcXlcidOnLhu3bry8nK6/fLly+Hh4bhFDzCKDOzjbgDDF5Ht560BoN8wj0hX+/fvX7ZsmUAgoF+amppqa2sTQq5cuSLe7fr16ytWrBj4RPviyZMn8+bNI4TMmDGj06b/j707jYviSvsGfIq1odlFsBFQFgWJKIkyESLBZeICgwYVJUpmXIYgJrK64K6IBNQBgoFJxITMEzdADBhRTFz4EV+jY0ZR00YjILKL7M0mW70f6kk9PaBNA01Xo//rk3Wq6q67qgvsm1N1jqura0JCQk1NTWNjY0pKiqqq6rx58ziP7Orq2vvr1ty5c6WJzPxdKTo6ur6+/vbt25aWlg4ODh0dHczauLg4V1fXuro6KTNR8P/XMI4IgGToTwMAABis1tbW3n0ynId6maioqJMnT6ampmpra7ON8fHxSkpKfn5+DQ0NQ3r0frlz505YWJi/v7+Dg0PvtVpaWn5+fgYGBtra2kuXLvX09MzOzi4pKeE2Mo/HYwtghp+f36ZNm6SJ/OWXX5qYmGzcuFFXV9fBwSEkJCQvL4+djSMwMHDy5Mlubm6dnZ3SZAIAwxrqNAAAgMH66quvqqqqFC3UC+Xn5+/YsWPPnj08Hk+83dnZOSgoqKysbMOGDUN39P6aPHlyenr6ihUr1NXVe689e/assrIyu2hoaEgIaWlp4TZydna2eAFcUlLy66+/stMGSo5cUlIiEAjY6ezNzMwIIU+ePGG33717d15eXlxcnDSZAMCwhjoNAACAEEJomo6JiZkwYYK6urq+vv7777//4MEDZlVAQICamtqoUaOYxY8//pjP51MUVV1dTQgJCgoKDQ0tKCigKMra2jo+Pp7H4xkZGa1du1YgEPB4PGdnZ7ZLpF+hCCHZ2dmSJ2Hvr/j4eJqmFyxY0HtVRETE+PHjjxw5cvHixf5eosTERD6fr6mpmZmZOX/+fB0dHVNT0xMnTrD7dnV17dy509zcXENDY9KkSczDqLJVVlamoaFhYWGhUJGjoqICAwOljGxpaSlepTMvp1laWrIt+vr6rq6ucXFx9GswzwTAaw51GgAAACGE7N69e8uWLdu2bauqqsrNzS0pKXFxcXn69CkhJD4+XnwSqoSEhD179rCLcXFxHh4eVlZWNE3n5+cHBASsXLmypaUlMDCwqKjo1q1bnZ2d7733HvNsW79CkT+mduju7pbVaWZlZdnY2DBTk/egoaHxzTffKCkp+fr6Njc3995AwiVat25dcHBwa2urtrZ2SkpKQUGBpaWlr69vR0cHs29YWNj+/ftjY2MrKio8PDyWL1/+yy+/yOqkCCEtLS2XL1/29fVVU1OTYdhBRi4rK8vJyVm8eLGUkbdu3VpZWXno0CGRSCQUCuPi4ubOnTtt2jTxvd58882ysrI7d+4M4FwAYBhBnQYAAEBaW1tjYmIWLVrk4+Ojq6trb2//xRdfVFdXHz58eGABVVRUmH4nOzu7xMREkUiUnJw8gDju7u6NjY07duwYWBo9NDc3P3782MrK6mUbODk5BQcHFxUVhYWF9Vgl5SVydnbW0dEZOXKkt7d3c3NzcXExIaStrS0xMdHT03Px4sV6enrbt29XVVUd2AV5mcjISIFAEBERIcOYg48cFRW1fv16JaUXf93qHdnV1XXz5s0BAQE6OjoTJ04UiURHjhzpsde4ceMIIffu3RtAPgAwjKBOAwAAIEKhsKmpaerUqWyLo6Ojmpoa+7ziYEydOlVTU5N9RJBDVVVVNE2/sDONFRERYWNjk5CQcPXqVfH2/l4ipo+I6U97+PBhS0vLxIkTmVUaGhqjRo2S4QU5ffp0amrqhQsXxF8M4zxyeXn5mTNnVq5cKX3kbdu2HT58+NKlS01NTYWFhc7Ozk5OTj3GL2E+PqYbEwBeYajTAAAASH19PSGEneSKoaenJxKJZBJfXV392bNnMgk1GG1tbUwyErbh8XjJyckURa1evbq1tZVtH8wlYp6i3L59Ozuf2JMnT6QclqNPJ0+ejIqKysnJGTt2rEwCyipydHS0r69vj/FaJESuqKiIjo7+6KOPZs2axefzLSwskpKSysvLDxw4IL6vhoYG+eOjBIBXmArXCQAAAHBPT0+PENKj5Kivrzc1NR188I6ODlmFGiTmK36fcyU7OTmFhIQcPHhw79695ubmTONgLtHIkSMJIbGxsUFBQQPL/GUOHTp04cKFy5cv9yggOY9cWVl5/Pjxhw8fSh/50aNHXV1dJiYmbIuOjo6BgYFQKBTfrL29nfzxUQLAKwx1GgAAAJk4caKWlpb4yBY3btxob2+fMmUKs6iiosIOidFfOTk5NE2zo0EMJtQgGRkZURQlzQxpe/fuPXv27O3bt9k6rc9LJIGZmRmPx8vLyxtw5r3RNB0WFlZXV5eRkaGiIsvvMzKJHB0d7ePjY2BgIH1kpuKtqKhgW0QiUW1tLTM6P4v5+IyNjQeWGAAMF3juEQAAgPB4vNDQ0NOnTx89erSxsfHevXv+/v4CgcDPz4/ZwNraura2NiMjo6Oj49mzZ+JTWhFCDAwMysvLi4qKRCIRU4N1d3fX1dV1dnbevXs3KCjI3NycfU+pX6HOnz8vw3H5NTU1LS0tS0tLpbkgycnJ4jN99XmJJEdbtWrViRMnEhMTGxsbu7q6SktLmYLE29vb2Nj41q1b/T2X+/fv79+/PykpSVVVlRJz8OBBZgMOIz99+vTrr78ODg7uV2QLC4uZM2cmJSXl5ua2traWlJQw13bNmjXiQZiPz97evr/nBQDDC+o0AAAAQgjZtWtXZGRkeHi4oaGhq6vr2LFjc3Jy+Hw+s3bdunUzZ8784IMPbGxs9u7dyzx1xo7x4O/vb2RkZGdn5+bmVltbSwhpa2uzt7fX0NBwcXEZP378lStX2LfC+htKttzd3YVCIfvi2XfffWdtbV1QUODo6Lh+/XrxLadNmxYSEiLlJUpMTIyNjSWETJo0qbCwMCkpKTQ0lBAyb968R48eEULi4uKCg4Ojo6NHjBghEAiCgoLq6uoIIe3t7VVVVZmZmS/M9vr169OnTzcxMblx48adO3cEAsE777yTm5tLCOlzAjGuIhNC9u/fv2DBArYrkiU5MkVRaWlp3t7ea9as0dfXt7OzKy4uTk9Pd3FxEd/s5s2bo0ePnjRpkuQkAWC4ozBPIgCDoqiUlBTxeY0A4NWQmpq6bNkyef5/t3bt2rS0tJqaGrkdkSHN77H8/PwJEyYkJyf7+PjILTEJuru7Z8yYsXLlytWrVyNyn2pqakxNTSMiIpgyWDIF/3+NSSw1NZXrRAAUFPrTAAAAZK/PsTq4Ym1tHR4eHh4e3tTUxHUupKurKyMjQyQSeXt7I7I0du/e7eDgEBAQIP9DA4CcoU4DAAB4vWzZssXLy8vb21uaAUWGVE5OTnp6+vnz5yVP6faaRO5TTExMXl7euXPnVFVV5XxoAJA/1GkAAACytHXr1uTk5IaGBgsLi1OnTnGdzovt27cvICDg008/5TaN2bNnHzt2bNSoUYjcp8zMzOfPn+fk5Ojr68v50ADACYzLDwAAIEuRkZGRkZFcZ9G3OXPmzJkzh+ssQFoLFy5cuHAh11kAgPygPw0AAAAAAECxoE4DAAAAAABQLKjTAAAAAAAAFAvqNAAAAAAAAMWCcUQA/k9sbGxaWhrXWQCAjJWWlhJCvLy8uE5EHvB7DADg1YA6DeB/LVmyhOsUAF4L58+ff/PNN+U5rLmpqelr8gP+mpwmSGnJkiVmZmZcZwEAA4Q6DeB/4S/QAPJBUdT69euXLl3KdSIAAACKC++nAQAAAAAAKBbUaQAAAAAAAIoFdRoAAAAAAIBiQZ0GAAAAAACgWFCnAQAAAAAAKBbUaQAAAAAAAIoFdRoAAAAAAIBiQZ0GAAAAAACgWFCnAQAAAAAAKBbUaQAAAAAAAIoFdRoAAAAAAIBiQZ0GAAAAAACgWFCnAQAAAAAAKBbUaQAAAAAAAIoFdRoAAAAAAIBiQZ0GAAAAAACgWFCnAQAAAAAAKBbUaQAAAAAAAIoFdRoAAAAAAIBiQZ0GAAAAAACgWFCnAQAAAAAAKBbUaQAAAAAAAIoFdRoAAAAAAIBiQZ0GAAAAAACgWFCnAQAAAAAAKBbUaQAAAAAAAIoFdRoAAAAAAIBiQZ0GAAAAAACgWFCnAQAAAAAAKBbUaQAAAAAAAIoFdRoAAAAAAIBiQZ0GAAAAAACgWFS4TgAAAF5x9fX1NE2LtzQ3N9fV1bGLWlpaqqqqcs8LAABAcaE/DQAAhtaiRYsMxBBCVq9ezS6OHDmytraW6xwBAAAUC+o0AAAYWh988AFFUS9cpaSk9O677xobG8s5JQAAAAWHOg0AAIbWkiVLVFRe/Jg9RVF//etf5ZwPAACA4kOdBgAAQ0tfX3/OnDnKysq9VykpKXl6eso/JQAAAAWHOg0AAIacj49Pd3d3j0YVFRV3d3ddXV1OUgIAAFBkqNMAAGDILViwQF1dvUdjV1eXj48PJ/kAAAAoONRpAAAw5DQ1NT09PXsMvq+hoeHm5sZVSgAAAIoMdRoAAMjD8uXLOzo62EVVVdUlS5ZoaGhwmBIAAIDCQp0GAADyMHfuXPFX0To6OpYvX85hPgAAAIoMdRoAAMiDqqqqt7e3mpoas6inpzd79mxuUwIAAFBYqNMAAEBOPvjgg/b2dkKIqqqqj4/PyyZVAwAAANRpAAAgJy4uLsbGxoSQjo4Ob29vrtMBAABQXKjTAABATpSUlD788ENCiEAgcHZ25jodAAAAxYVnTuCVVVpaeu3aNa6zAID/YmhoSAh5++2309LSuM4FAP6LmZmZk5MT11kAwP9CnQavrGvXri1btozrLADgBTIyMjIyMrjOAgD+y5IlS/AHFADFgToNXnE0TXOdAgD8l1OnTi1ZsoTrLCShKColJWXp0qVcJzK0vLy8CCH4Xg4M5n4AAMWB99MAAECuFLxIAwAAUASo0wAAAAAAABQL6jQAAAAAAADFgjoNAAAAAABAsaBOAwAAAAAAUCyo0wAAAAAAABQL6jQAAAAZOHfunK6u7vfff891IkPl4sWLW7ZsSU9Pt7S0pCiKoqgPP/xQfIM5c+Zoa2srKyu/8cYbt27d4ipPQkh3d3dsbKyzs3OP9vDwcDs7Ox0dHXV1dWtr602bNjU1NXEeecaMGVQvWlpaUkY+fvy4o6Ojtrb2mDFjVq1aVVlZybSfOXMmOjq6q6urXycIAIoDdRoAAIAMvNqzNe7atSs+Pn7r1q2LFy8uLCy0srIaMWLE0aNHs7Ky2G1++OGHtLQ0Dw8PoVD41ltvcZXqo0eP3n333ZCQkJaWlh6rLl++/MknnxQVFVVXV0dGRsbFxfVr0rChi9zb9OnTpYmckpKyYsUKLy+v0tLSzMzM3Nzc+fPnd3Z2EkIWLFjA4/Fmz55dX18/mEwAgCuo0wAAAGTA3d29oaHBw8NjqA/U2trauz9nSEVFRZ08eTI1NVVbW5ttjI+PV1JS8vPza2hokGcykt25cycsLMzf39/BwaH3Wi0tLT8/PwMDA21t7aVLl3p6emZnZ5eUlHAbmcfjNTY20mL8/Pw2bdokTeQvv/zSxMRk48aNurq6Dg4OISEheXl5N27cYNYGBgZOnjzZzc2NqdwAYHhBnQYAADCcfPXVV1VVVXI7XH5+/o4dO/bs2cPj8cTbnZ2dg4KCysrKNmzYILdk+jR58uT09PQVK1aoq6v3Xnv27FllZWV20dDQkBDSu3NMzpGzs7PFC+CSkpJff/111qxZ0kQuKSkRCAQURTGLZmZmhJAnT56w2+/evTsvLy8uLk6aTABAoaBOAwAAGKyrV6+am5tTFPX5558TQhITE/l8vqamZmZm5vz583V0dExNTU+cOMFsHB8fz+PxjIyM1q5dKxAIeDyes7Mz2wcSEBCgpqY2atQoZvHjjz/m8/kURVVXVxNCgoKCQkNDCwoKKIqytrYmhGRnZ+vo6Ozbt2+ITi0+Pp6m6QULFvReFRERMX78+CNHjly8ePGF+9I0HRMTM2HCBHV1dX19/ffff//BgwfMKsmXiBDS1dW1c+dOc3NzDQ2NSZMmpaSkyPzUysrKNDQ0LCwsFCpyVFRUYGCglJEtLS3Fi3bm5TRLS0u2RV9f39XVNS4u7tV+LhfglYQ6DQAAYLCmT59+7do1dnHdunXBwcGtra3a2topKSkFBQWWlpa+vr4dHR2EkICAgJUrV7a0tAQGBhYVFd26dauzs/O9995jHmaLj49funQpGyohIWHPnj3sYlxcnIeHh5WVFU3T+fn5hBBmoIju7u4hOrWsrCwbGxtNTc3eqzQ0NL755hslJSVfX9/m5ubeG+zevXvLli3btm2rqqrKzc0tKSlxcXF5+vQp6esSEULCwsL2798fGxtbUVHh4eGxfPnyX375RYbn1dLScvnyZV9fXzU1NRmGHWTksrKynJycxYsXSxl569atlZWVhw4dEolEQqEwLi5u7ty506ZNE9/rzTffLCsru3PnzgDOBQA4hDoNAABgqDg7O+vo6IwcOdLb27u5ubm4uJhdpaKiwnQ02dnZJSYmikSi5OTkARzC3d29sbFxx44dssv6/zQ3Nz9+/NjKyuplGzg5OQUHBxcVFYWFhfVY1draGhMTs2jRIh8fH11dXXt7+y+++KK6uvrw4cPim73wErW1tSUmJnp6ei5evFhPT2/79u2qqqoDuz4vExkZKRAIIiIiZBhz8JGjoqLWr1+vpPTir2e9I7u6um7evDkgIEBHR2fixIkikejIkSM99ho3bhwh5N69ewPIBwA4hDoNAABgyDEdIGxnUQ9Tp07V1NRknwlUHFVVVTRNv7AzjRUREWFjY5OQkHD16lXxdqFQ2NTUNHXqVLbF0dFRTU2NfcKzB/FL9PDhw5aWlokTJzKrNDQ0Ro0aJcPrc/r06dTU1AsXLoi/GMZ55PLy8jNnzqxcuVL6yNu2bTt8+PClS5eampoKCwudnZ2dnJx6jF/CfHxMNyYADCOo0wAAALinrq7+7NkzrrPoqa2tjRDywpEzWDweLzk5maKo1atXt7a2su3McPDsPGAMPT09kUjU53GZpyi3b9/Ozif25MkTKYfl6NPJkyejoqJycnLGjh0rk4CyihwdHe3r69tjvBYJkSsqKqKjoz/66KNZs2bx+XwLC4ukpKTy8vIDBw6I76uhoUH++CgBYBhR4ToBAACA111HR0d9fb2pqSnXifTEfMXvc65kJyenkJCQgwcP7t2719zcnGnU09MjhPSoyqQ8zZEjRxJCYmNjg4KCBpb5yxw6dOjChQuXL1/uUUByHrmysvL48eMPHz6UPvKjR4+6urpMTEzYFh0dHQMDA6FQKL5Ze3s7+eOjBIBhBHUaAAAAx3JycmiaZod/UFFRedkTknJmZGREUZQ0M6Tt3bv37Nmzt2/fZuu0iRMnamlpiQ/+cePGjfb29ilTpvQZzczMjMfj5eXlDTjz3miaDgsLq6ury8jIUFGR5fcfmUSOjo728fExMDCQPjJT8VZUVLAtIpGotraWGZ2fxXx8xsbGA0sMALiC5x4BAAA40N3dXVdX19nZeffu3aCgIHNzc/bFJGtr69ra2oyMjI6OjmfPnolPh0UIMTAwKC8vLyoqEolEHR0d58+fH7px+TU1NS0tLUtLS/vcknn6UXymLx6PFxoaevr06aNHjzY2Nt67d8/f318gEPj5+UkTbdWqVSdOnEhMTGxsbOzq6iotLWUKEm9vb2Nj41u3bvX3XO7fv79///6kpCRVVVVKzMGDB5kNOIz89OnTr7/+Ojg4uF+RLSwsZs6cmZSUlJub29raWlJSwlzbNWvWiAdhPj57e/v+nhcAcAt1GgAAwGB9/vnnjo6OhJDNmzcvXLgwMTExNjaWEDJp0qTCwsKkpKTQ0FBCyLx58x49esTs0tbWZm9vr6Gh4eLiMn78+CtXrrCvga1bt27mzJkffPCBjY3N3r17mSfW2PEh/P39jYyM7Ozs3Nzcamtrh/rU3N3dhUIh++LZd999Z21tXVBQ4OjouH79evEtp02bFhISIt6ya9euyMjI8PBwQ0NDV1fXsWPH5uTk8Pl8QkiflyguLi44ODg6OnrEiBECgSAoKKiuro4Q0t7eXlVVlZmZ+cJsr1+/Pn36dBMTkxs3bty5c0cgELzzzju5ubmEkD4nEOMqMiFk//79CxYsYLsiWZIjUxSVlpbm7e29Zs0afX19Ozu74uLi9PR0FxcX8c1u3rw5evToSZMmSU4SABQNhXkP4VWVmpq6bNky3OEA0F8URaWkpIhPYiZza9euTUtLq6mpGbpD9MnLy4sQkpaWJnmz/Pz8CRMmJCcn+/j4yCWvPnR3d8+YMWPlypWrV69G5D7V1NSYmppGREQwZbAEUt4PMsT8iKWmpsrtiADDC/rTAAAAONDn4BwKwtraOjw8PDw8vKmpietcSFdXV0ZGhkgk8vb2RmRp7N6928HBISAgQP6HBoBBQp0GrzVHR0dlZWUHB4ehCL5q1Soej0dR1KsxGvLBgweZEQW++OILpuXcuXO6urrff/+9TOLLNpoEHR0dO3futLS0VFNTGz169IYNG8RHEpcgPT3d0tJS/BURFRUVQ0PDP//5z6dPn5ZVepJvG/EcPvzwQ/FVc+bM0dbWVlZWfuONNwbwgo1MvDI3CfSwZcsWLy8vb29vaQYUGVI5OTnp6ennz5+XPKXbaxK5TzExMXl5eefOnVNVVZXzoQFg8FCnwWvt5s2bM2fOHKLgycnJGzZsGKLg8rdhw4Zr166Jt8j2mVK5PaEaFBR04MCByMjImpqaY8eOJSUl/f3vf5dmx8WLFxcWFlpZWenq6tI0TdP0s2fPUlJSysrKFi9enJKSIpP0JN82bA4jRow4evRoVlYWu+qHH35IS0vz8PAQCoVvvfWWTJLpr1fmJhlqW7duTU5ObmhosLCwOHXqFNfpSGXfvn0BAQGffvopt2nMnj372LFjo0aNQuQ+ZWZmPn/+PCcnR19fX86HBgCZQJ0GQCiK6u8ura2tzs7OQ5HMMOLu7t7Q0ODh4TGw3Xtcw0FGk1JhYeEXX3zx17/+1dvbW1tbe8aMGQEBAcePH//tt98GEE1fX3/27NmfffYZke4VCxneNvHx8UpKSn5+fpz3b0g2HG8SOYiMjHz+/DlN048fP16yZAnX6Uhrzpw5UVFRXGcB0lq4cOGWLVvER+AEgOEFdRoAGcADIV999VVVVZWUGw+gDnwd9OsaysrNmze7u7vffvtttmXevHmEkAsXLgw45tixYwkh9fX1fW4pw9vG2dk5KCiorKzsVeqz7Y2TmwQAAEARoE4DIPn5+ba2tnw+nxkg++rVq+yqn376yc7OTldXl8fj2dvbM9/mg4KCQkNDCwoKKIqytrZmtvz222+nTp3K4/H4fP7YsWP37t3LtCspKWVlZc2fP19XV1cgEHz99dfSpJSYmMjn8zU1NTMzM+fPn6+jo2NqanrixAl2A5qmY2JiJkyYoK6urq+v//777z948IBZtX//fk1NTW1t7aqqqtDQ0NGjR/v7+/P5fCUlpSlTphgbG6uqqvL5/LfeesvFxYWZTFZPT2/Tpk2Sz7qHq1evmpubUxT1+eefM9eQ6uXHH3+U8hr2iCb5BPu8OBIoKSkRQphRzhnjxo0jhLD9adnZ2f2diuru3buEEFdXV8kXUOa3TURExPjx448cOXLx4sUXJoabZGA3CQAAgEKgAV5RzPtCfW42e/ZsS0vLx48fd3R0/Prrr2+//TaPx/v999+ZtWlpabt3766tra2pqZk2bdqIESOY9sWLF1tZWbFBmFmAPv3005qamtra2i+//HLFihU0TW/bto0QcunSpfr6+traWjc3N3V19ebmZmnyZ/dtaGioqqpycXHh8/nt7e3M2p07d6qpqX377bf19fV379596623DA0NKysrxfcNDAw8dOjQokWLfvvtt127dhFCbty40dzcXF1dzXQiZWVlPXv2rLm5mRkKLC8vT/JZM5Ma/fOf/2QWmamcDh06xKwKCwtjTq2iokJfX9/Z2bmrq0v6aygeTcoTfNnFkYCpqXbs2MG2dHZ2EkI8PT2ZxbNnz2pra4eHh78sgvj7aS0tLefPnx8zZsycOXOamprYbYb6trGysnr8+DFN09euXVNSUho7dixz9PPnzy9cuJDdDDfJwG4SmqYJISkpKdJsOawtWbJkyZIlXGcBikL+94OXl5eXl5c8jwgwvKBOg1eW9HXa5MmT2UXme/yGDRt6bxkZGUkIqaqqov/762N7e7uent7MmTPZLTs7O+Pi4ug/vim2trYy7f/zP/9DCOwRVeYAACAASURBVPn111+lyb/HvgkJCYSQ/Px8mqZbWlq0tLS8vb3Zjf/9738TQtjqose+NE0zX8FFIhGz+K9//YsQcu/ePfHdT548KfmsJXwFF+fp6cnj8R48eCA5moSv4P09QfGL06d58+YZGBhcunSptbW1oqIiNTWVoqi//OUv0uxL07SVlVWPv3bZ29v/61//Yl43kv6UB3PbsHUaTdPMnEiffPIJ/d91Gm6SwdwkqNPgNYQ6DUDRqAysFw7gVWVvb6+rq8tUaz0wr7H1nvLo7t279fX1c+fOZVuUlZUDAwNfFqGjo2MAiampqbH7CoXCpqamqVOnsmsdHR3V1NRu3LjRr2hMV5LkxF521i+Tmpr63XffRUdH29jYDDhaf09Q/OL06eTJk5s3b/7rX/9aW1srEAjefvttmqZHjBghzb4MXV1d5m20zs7Op0+f/vDDDwEBAZGRkVevXjU0NOyx8VDfNhEREWfPnk1ISFi2bJl4O26SHvp1kxBCYmNj5TnhLyeuX79O/pjdGOD69evTpk3jOgsA+D+o0wB6UlVVZb/MZWVlHThwQCgUNjY2vuwbXmNjIyFET09PbhkyRYKWlpZ4o56enkgkkkl8ac76hWpqatavX+/o6Mh08gw42pCeoK6uLju7FyGkoqLixIkTJiYmAwiloqIyevToVatWdXV1+fr6fvrpp//4xz+IfG8bHo+XnJw8ffr01atXR0dHs+24SQBAwdE0zbwzDAAvhDoN4L90dnbW1taam5sTQoqLiz09PRctWvT111+bmJgcOnRIfBwFFvMVv7q6Wm5JMl/ue3wfra+vNzU1HXxwKc/6hQIDA+vr6y9fvsyOBD2waEN6gj3cvHmTEDLIafTs7e0JIffv3ydc3DZOTk4hISEHDx7cu3cvc+sS3CSDFhwcvHTpUpmEUlhMT9or320IUpJ/z2p3d7eKCr6IArwU/owB8F+uXLnS3d3NTBN87969jo6OdevWWVpa8ni8l42TPnbsWAMDgx9++EFuSU6cOFFLS+uXX35hW27cuNHe3j5lypTBB5fyrHvLyso6duzYjh073njjDaZl48aNA4s2pCfYQ1JSkoWFhfhojQPwn//8hxDCPMXHyW2zd+9eW1vb27dvsy24SQBAwXV3d2PeGgAJUKcBkPb29oaGhs7Ozlu3bgUEBIwZM2blypWEEKZr4uLFi21tbY8ePRJ/78XAwKC8vLyoqEgkEikpKW3dujU3NzcgIKCsrKy7u1skEjFdK0OEx+OFhoaePn366NGjjY2N9+7d8/f3FwgEfn5+gw8u4awlaGxsXLt2rYODQ1hYGCGkra3tl19+ycvLk/Ia9njUbUhP8E9/+tOTJ086OzuLioo2bNhw8eLFr776inl5iRBy/vx5acblb21t7e7upmm6vLw8OTl5+/bthoaGwcHBhKPbhnn6UXxCW9wkAKDg8NwjQB+4HcYEYOhIOd5jcnLyzJkzjYyMVFRURowY8cEHHzx58oRdu3nzZgMDAz09PS8vL2bWJisrq+Li4lu3bo0ZM0ZDQ2P69OnMOOCff/65vb09j8fj8XhvvvlmQkJCdHQ0M0/XuHHjCgoKjh49qq+vTwgxNTXtc8jHhIQETU1Ndt/Dhw/r6OgQQsaMGcPMGdDd3X3gwIFx48apqqrq6+t7eno+fPiQ2Zc9rpmZ2bfffkvTdFxcHBNt7NixP/30U1RUlK6uLiHE2Nj42LFjJ0+eNDY2JoTo6+ufOHHiZWcdFBTEbMbn8xctWnTo0KFRo0YRQjQ1NRcsWHDw4MHev17c3NykvIbbt28Xjyb5BPu8OJK99957enp6Kioq+vr67u7uN2/eFF977tw5bW3tiIiI3juePn2692CP6urq48aNW7duXXFxsRxuGzYHQ0NDZoxHcRs3bhQflx83yYBvEoLxHuH1I//7wcPDw8fHR55HBBheKJqmB1LeASi81NTUZcuW4Q4HgP6iKColJQXvp8FrRf73g4eHh4GBATMFCAD0hu5mAAAAAJC37u5uPPcIIAF+PAA48ODBA+rlvL29uU5wuMKFBRg6Fy9e3LJlS3p6uqWlJfMz9eGHH4pvMGfOHG1tbWVl5TfeeOPWrVtc5UkI6e7ujo2NdXZ27tEeHh5uZ2eno6Ojrq5ubW29adOmpqYmziPPmDGj9+8rds6JPiMfP37c0dFRW1t7zJgxq1atqqysZNrPnDkTHR0t/cSG8odxRAAkQ50GwAFbW1sJjyOfPHmS6wSHK1xYgCGya9eu+Pj4rVu3Ll68uLCw0MrKasSIEUePHs3KymK3+eGHH9LS0jw8PIRCITNqLicePXr07rvvhoSEtLS09Fh1+fLlTz75pKioqLq6OjIyMi4url+D0Q9d5N6mT58uTeSUlJQVK1Z4eXmVlpZmZmbm5ubOnz+fmZ5+wYIFPB5v9uzZzGSDCojGOCIAEuHHAwAAQK5aW1t7d8hwHkqCqKiokydPpqamamtrs43x8fFKSkp+fn4NDQ1DnYD07ty5ExYW5u/v7+Dg0HutlpaWn5+fgYGBtrb20qVLPT09s7OzS0pKuI3M4/EaGxvF/6jk5+fHziIoOfKXX35pYmKyceNGXV1dBweHkJCQvLw8dtDUwMDAyZMnu7m5MZWbokF/GoBkqNMAAADk6quvvqqqqlK0UC+Tn5+/Y8eOPXv28Hg88XZnZ+egoKCysrINGzYMaQL9Mnny5PT09BUrVqirq/dee/bsWfHpKwwNDQkhvTvH5Bw5OztbvAAuKSn59ddfZ82aJU3kkpISgUDAVjtmZmaEkCdPnrDb7969Oy8vLy4uTppM5Az9aQCS4ccDAACg32iajomJmTBhgrq6ur6+/vvvv//gwQNmVUBAgJqaGjOLACHk448/5vP5FEVVV1cTQoKCgkJDQwsKCiiKsra2jo+P5/F4RkZGa9euFQgEPB7P2dmZ7Q/pVyhCSHZ2tjQTAPZLfHw8TdMLFizovSoiImL8+PFHjhy5ePFif69SYmIin8/X1NTMzMycP3++jo6OqanpiRMn2H27urp27txpbm6uoaExadIkZqoV2SorK9PQ0LCwsFCoyFFRUYGBgVJGtrS0FC/UmZfTLC0t2RZ9fX1XV9e4uDgFHP0Y/WkAkqFOAwAA6Lfdu3dv2bJl27ZtVVVVubm5JSUlLi4uT58+JYTEx8eLj+mfkJCwZ88edjEuLs7Dw8PKyoqm6fz8/ICAgJUrV7a0tAQGBhYVFd26dauzs/O9995jHmzrVyhCCDNoRHd3twzPNCsry8bGhpmPrgcNDY1vvvlGSUnJ19e3ubm59wYSrtK6deuCg4NbW1u1tbVTUlIKCgosLS19fX3ZCc3DwsL2798fGxtbUVHh4eGxfPnyX375RYbn1dLScvnyZV9fX3aae0WIXFZWlpOTs3jxYikjb926tbKy8tChQyKRSCgUxsXFzZ07d9q0aeJ7vfnmm2VlZXfu3BnAuQwp9KcBSIYfDwAAgP5pbW2NiYlZtGiRj4+Prq6uvb39F198UV1dffjw4YEFVFFRYTqd7OzsEhMTRSJRcnLyAOK4u7s3Njbu2LFjYGn01tzc/Pjx494zvLOcnJyCg4OLiorCwsJ6rJLyKjk7O+vo6IwcOdLb27u5ubm4uJgQ0tbWlpiY6OnpuXjxYj09ve3bt6uqqg7smrxMZGSkQCCIiIiQYczBR46Kilq/fv3LqpfekV1dXTdv3hwQEKCjozNx4kSRSHTkyJEee40bN44Qcu/evQHkM6QwLj+AZPjxAAAA6B+hUNjU1DR16lS2xdHRUU1NjX1ecTCmTp2qqanJPh/IraqqKpqmX9iZxoqIiLCxsUlISLh69ap4e3+vEtNHxPSnPXz4sKWlZeLEicwqDQ2NUaNGyfCanD59OjU19cKFC+IvhnEeuby8/MyZMytXrpQ+8rZt2w4fPnzp0qWmpqbCwkJnZ2cnJ6ce45cwHx/TjalQ8NwjgGSo0wAAAPqHGeicneGKoaenJxKJZBJfXV392bNnMgk1SG1tbYSQF46cweLxeMnJyRRFrV69urW1lW0fzFVinqLcvn07O5/YkydPpByWo08nT56MiorKyckZO3asTALKKnJ0dLSvr2+P8VokRK6oqIiOjv7oo49mzZrF5/MtLCySkpLKy8sPHDggvq+Ghgb546NUKHjuEUAyFa4TAAAAGGb09PQIIT3qjfr6elNT08EH7+jokFWowWO+4vc5V7KTk1NISMjBgwf37t1rbm7ONA7mKo0cOZIQEhsbGxQUNLDMX+bQoUMXLly4fPlyjwKS88iVlZXHjx9/+PCh9JEfPXrU1dVlYmLCtujo6BgYGAiFQvHN2tvbyR8fpUJBfxqAZKjTAAAA+mfixIlaWlriw1rcuHGjvb19ypQpzKKKigo7HkZ/5eTk0DTNDgUxmFCDZ2RkRFGUNDOk7d279+zZs7dv32brtD6vkgRmZmY8Hi8vL2/AmfdG03RYWFhdXV1GRoaKiiy//8gkcnR0tI+Pj4GBgfSRmYq3oqKCbRGJRLW1tczo/Czm4zM2Nh5YYkMH/WkAkuHHAwAAoH94PF5oaOjp06ePHj3a2Nh47949f39/gUDg5+fHbGBtbV1bW5uRkdHR0fHs2TPx+awIIQYGBuXl5UVFRSKRiKnBuru76+rqOjs77969GxQUZG5uzr6k1K9Q58+fl+24/JqampaWlqWlpX1uyTz9KD7TV59XSXK0VatWnThxIjExsbGxsaurq7S0lClIvL29jY2Nb9261d9zuX///v79+5OSklRVVSkxBw8eZDbgMPLTp0+//vrr4ODgfkW2sLCYOXNmUlJSbm5ua2trSUkJc23XrFkjHoT5+Ozt7ft7XkMN/WkAkqFOAwAA6Lddu3ZFRkaGh4cbGhq6urqOHTs2JyeHz+cza9etWzdz5swPPvjAxsZm7969zCNn7AAP/v7+RkZGdnZ2bm5utbW1hJC2tjZ7e3sNDQ0XF5fx48dfuXKFfSWsv6Fkzt3dXSgUsi+efffdd9bW1gUFBY6OjuvXrxffctq0aSEhIVJepcTExNjYWELIpEmTCgsLk5KSQkNDCSHz5s179OgRISQuLi44ODg6OnrEiBECgSAoKKiuro4Q0t7eXlVVlZmZ+cJsr1+/Pn36dBMTkxs3bty5c0cgELzzzju5ubmEkD4nEOMqMiFk//79CxYsYLsiWZIjUxSVlpbm7e29Zs0afX19Ozu74uLi9PR0FxcX8c1u3rw5evToSZMmSU5S/tCfBiAZpYDzHgLIRGpq6rJly3CHA0B/URSVkpIiPnHZkFq7dm1aWlpNTY18Dsfy8vIihKSlpUneLD8/f8KECcnJyT4+PnLJqw/d3d0zZsxYuXLl6tWrEblPNTU1pqamERERTBksgZT3gww5OjrOmjUrOjpabkcEGF7wZwwAAACO9TlQB4esra3Dw8PDw8Obmpq4zoV0dXVlZGSIRCJvb29Elsbu3bsdHBwCAgLkf+g+4blHAMlQpwEAAIAkW7Zs8fLy8vb2lmZAkSGVk5OTnp5+/vx5yVO6vSaR+xQTE5OXl3fu3DlVVVU5H1oaNE2jTgOQAHUaAAAAZ7Zu3ZqcnNzQ0GBhYXHq1Cmu03mpffv2BQQEfPrpp9ymMXv27GPHjo0aNQqR+5SZmfn8+fOcnBx9fX05H1pKHR0dzOTmAPBCGJcfAACAM5GRkZGRkVxnIZU5c+bMmTOH6yxAWgsXLly4cCHXWUjS3t6umB19AAoC/WkAAAAAIG/Pnz9nxzUFgN5QpwEAAACAvLW3t+O5RwAJUKcBAAAAgLw9f/4cdRqABKjTAAAAAEDe2tvb8dwjgASo0wAAAABA3vDcI4BkGO8RXnGYmwUABmDZsmXLli3jOgt5wC9JYC1ZskRux6JpGuPyA0iGOg1eWc7OzikpKVxnAQCSiESiv//979u2bZs0aRLXuQC87szMzOR2rPb2dpqm8dwjgASo0+CVZWpqunTpUq6zAIA+hIWFjRw5Ej+tAK+V9vZ2Qgj60wAkwPtpAADApQkTJjx8+JDrLABArlpbWwkhPB6P60QAFBfqNAAA4JKtre2DBw+4zgIA5KqpqYkQoq2tzXUiAIoLdRoAAHDJxsYGdRrA64ap07S0tLhOBEBxoU4DAAAu2draVlRU1NfXc50IAMhPc3MzQZ0GIBHqNAAA4JKtrS0hBK+oAbxW0J8G0CfUaQAAwCULCwsej4dHHwFeK0ydxufzuU4EQHGhTgMAAC4pKSmNGzcO/WkAr5WmpiZ1dXVVVVWuEwFQXKjTAACAY7a2tr/99hvXWQCA/DQ3N+OhRwDJUKcBAADHMDQ/wOumqakJdRqAZKjTAACAY7a2tgUFBR0dHVwnAgBygjoNoE+o0wAAgGO2trYdHR0FBQVcJwIAclJTU2NoaMh1FgAKDXUaAABwzMbGhqIoPPoI8Pqorq4eMWIE11kAKDTUaQAAwDE+n29mZoY6DeD1UV1djf40AMlQpwEAAPdsbW0xND/A6wN1GkCfUKcBAAD3MOQjwGsFzz0C9Al1GgAAcM/GxgZ1GsDrA/1pAH1CnQYAANyztbWtr6+vrKzkOhEAGHJNTU1tbW2o0wAkQ50GAADcs7W1JYSgSw3gdVBdXU0IQZ0GIBnqNAAA4J6JiYment5vv/3GdSIAMOSePXtGUKcB9AV1GgAAKAQbGxsM+QjwOigpKaEoysTEhOtEABQa6jQAAFAIGPIR4DVRXFxsbGzM4/G4TgRAoaFOAwAAhYAhHwFeE8XFxWPGjOE6CwBFhzoNAAAUgq2tbXFxcVNTE9eJAMDQKi4uNjc35zoLAEWHOg0AABSCra0tTdOPHj3iOhEAGFqo0wCkgToNAAAUgrW1taqqKh59BHjlFRcXm5mZcZ0FgKJDnQYAAApBVVXV0tISQz4CvNqeP39eVVWF99MA+oQ6DQAAFIWtrS2mUAN4tRUXF9M0jf40gD6hTgMAAEWBofkBXnnMO6hWVlZcJwKg6FCnAQCAorC1tf3999+7urq4TgQAhopQKBw9erSenh7XiQAoOtRpAACgKGxtbdva2p48ecJ1IgAwVIRC4RtvvMF1FgDDAOo0AABQFLa2toQQPPoI8AoTCoV2dnZcZwEwDKBOAwAARaGnpzdq1KgedVpHRwdX+QCAbNE0/eDBA/SnAUhDhesEAAAA/ldXV9eYMWN+/PFH5svcvXv3fv/996ioqI8++ojr1ABABoqKipqamlCnAUgDdRoAAHDpzp07p06dYqqywsJCpvfsypUrNE23t7cTQiZNmsR1jgAgG0KhkBAyYcIErhMBGAZQpwEAAJe0tLSioqK6urpommYbnz9/zvyDoih7e3uOUgMAGRMKhaamphjsEUAaeD8NAAC4ZGVl5efnp6Ly4r8bjhkzhs/nyzklABgieXl5+MsLgJRQpwEAAMd27dr1wjpNSUlpypQp8s8HAIbItWvXnJ2duc4CYHhAnQYAABwbOXLkxo0be5dqKioqb775JicpAYDMlZeXFxcXOzk5cZ0IwPCAOg0AALi3ceNGHR2dHo3t7e2TJ0/mJB8AkLlr164pKys7OjpynQjA8IA6DQAAuKelpbVz505lZeUe7ajTAF4ZP//8s729fe+/yADAC6FOAwAAheDv7z969Gglpf/7j0lLS8vU1JTDlABAhq5du4aHHgGkhzoNAAAUgpqa2r59+8RH5588eTJFURymBACy8vz589u3b6NOA5Ae6jQAAFAUy5cvf+ONN5inH9XU1KZOncp1RgAgG7du3Xr+/DnqNADpoU4DAABFoaSkFB0d3dXVRQjp6urCy2kAr4xLly6ZmJhYWVlxnQjAsIE6DQAAFIibm9s777yjrKzc1dWF+XABXhlZWVlubm54khlAeqjTAABAscTExHR3dysrK0+cOJHrXABABqqrq2/evOnm5sZ1IgDDSc9JRQFgqMXExPz8889cZwGg0AQCQWNj44cffsh1IgDDmJOTU0hICNdZEEJIdna2srLyn//8Z64TARhO0J8GIG8///zz9evXuc4CQKHZ29uPGDFCVtFOnTpVWloqq2gK6/r16/jdAqzr168rzt8Es7Ky3n33XW1tba4TARhO0J8GwIFp06alpaVxnQWAQissLLS0tJRJKIqigoODly5dKpNoCsvLy4sQgt8twGDuB0XQ1dX1448/btu2jetEAIYZ9KcBAIAiklWRBgDc+vnnn2tqatzd3blOBGCYQZ0GAAAAAEPl7Nmz1tbW48eP5zoRgGEGdRoAAAAADAmaplNTUxcvXsx1IgDDD+o0AAAAABgSP/300+PHj1esWMF1IgDDD+o0AAAAABgSR48edXBwwJz1AAOAOg0AAOAFzp07p6ur+/3333OdyFC5ePHili1b0tPTLS0tKYqiKKrHhHVz5szR1tZWVlZ+4403bt26xVWehJDu7u7Y2FhnZ+ce7eHh4XZ2djo6Ourq6tbW1ps2bWpqauI88owZM6hetLS0pIx8/PhxR0dHbW3tMWPGrFq1qrKykmk/c+ZMdHR0V1dXv06QW+3t7enp6ehMAxgY1GkAAAAvQNM01ykMoV27dsXHx2/dunXx4sWFhYVWVlYjRow4evRoVlYWu80PP/yQlpbm4eEhFArfeustrlJ99OjRu+++GxIS0tLS0mPV5cuXP/nkk6Kiourq6sjIyLi4uH4NRj90kXubPn26NJFTUlJWrFjh5eVVWlqamZmZm5s7f/78zs5OQsiCBQt4PN7s2bPr6+sHk4k8ff/99/X19d7e3lwnAjAsoU4DAAB4AXd394aGBg8Pj6E+UGtra+/+nCEVFRV18uTJ1NRU8XmH4+PjlZSU/Pz8Ghoa5JmMZHfu3AkLC/P393dwcOi9VktLy8/Pz8DAQFtbe+nSpZ6entnZ2SUlJdxG5vF4jY2NtBg/P79NmzZJE/nLL780MTHZuHGjrq6ug4NDSEhIXl7ejRs3mLWBgYGTJ092c3NjKjfFd/To0dmzZ5uamnKdCMCwhDoNAACAS1999VVVVZXcDpefn79jx449e/bweDzxdmdn56CgoLKysg0bNsgtmT5NnjyZeXBOXV2999qzZ88qKyuzi4aGhoSQ3p1jco6cnZ0tXgCXlJT8+uuvs2bNkiZySUmJQCCgKIpZNDMzI4Q8efKE3X737t15eXlxcXHSZMKt2tra8+fP46FHgAFDnQYAANDT1atXzc3NKYr6/PPPCSGJiYl8Pl9TUzMzM3P+/Pk6OjqmpqYnTpxgNo6Pj+fxeEZGRmvXrhUIBDwez9nZme0DCQgIUFNTGzVqFLP48ccf8/l8iqKqq6sJIUFBQaGhoQUFBRRFWVtbE0Kys7N1dHT27ds3RKcWHx9P0/SCBQt6r4qIiBg/fvyRI0cuXrz4wn1pmo6JiZkwYYK6urq+vv7777//4MEDZpXkS0QI6erq2rlzp7m5uYaGxqRJk1JSUmR+amVlZRoaGhYWFgoVOSoqKjAwUMrIlpaW4kU783Ka+Jzv+vr6rq6ucXFxiv9c7rFjx1RUVBYtWsR1IgDDFeo0AACAnqZPn37t2jV2cd26dcHBwa2trdra2ikpKQUFBZaWlr6+vh0dHYSQgICAlStXtrS0BAYGFhUV3bp1q7Oz87333mMeZouPj1+6dCkbKiEhYc+ePexiXFych4eHlZUVTdP5+fmEEGagiO7u7iE6taysLBsbG01Nzd6rNDQ0vvnmGyUlJV9f3+bm5t4b7N69e8uWLdu2bauqqsrNzS0pKXFxcXn69Cnp6xIRQsLCwvbv3x8bG1tRUeHh4bF8+fJffvlFhufV0tJy+fJlX19fNTU1GYYdZOSysrKcnJyXzR7WO/LWrVsrKysPHTokEomEQmFcXNzcuXOnTZsmvtebb75ZVlZ2586dAZyL3NA0nZCQ8OGHH4p3LQJAv6BOAwAAkJazs7OOjs7IkSO9vb2bm5uLi4vZVSoqKkxHk52dXWJiokgkSk5OHsAh3N3dGxsbd+zYIbus/09zc/Pjx4+trKxetoGTk1NwcHBRUVFYWFiPVa2trTExMYsWLfLx8dHV1bW3t//iiy+qq6sPHz4svtkLL1FbW1tiYqKnp+fixYv19PS2b9+uqqo6sOvzMpGRkQKBICIiQoYxBx85Kipq/fr1Skov/rrVO7Krq+vmzZsDAgJ0dHQmTpwoEomOHDnSY69x48YRQu7duzeAfOQmKyvr999/DwgI4DoRgGEMdRoAAEC/MR0gbGdRD1OnTtXU1GSfCVQcVVVVNE2/sDONFRERYWNjk5CQcPXqVfF2oVDY1NQ0depUtsXR0VFNTY19wrMH8Uv08OHDlpaWiRMnMqs0NDRGjRolw+tz+vTp1NTUCxcuyLz3ZjCRy8vLz5w5s3LlSukjb9u27fDhw5cuXWpqaiosLHR2dnZycuoxfgnz8THdmArrs88+mzNnzoQJE7hOBGAYQ50GAAAge+rq6s+ePeM6i57a2toIIS8cOYPF4/GSk5Mpilq9enVrayvbzgwHz84DxtDT0xOJRH0el3mKcvv27ex8Yk+ePJFyWI4+nTx5MioqKicnZ+zYsTIJKKvI0dHRvr6+PcZrkRC5oqIiOjr6o48+mjVrFp/Pt7CwSEpKKi8vP3DggPi+Ghoa5I+PUjHdv3//0qVLEt7KAwBpqHCdAAAAwKumo6Ojvr5eAYcjZ77i9zlXspOTU0hIyMGDB/fu3Wtubs406unpEUJ6VGVSnubIkSMJIbGxsUFBQQPL/GUOHTp04cKFy5cv9yggOY9cWVl5/Pjxhw8fSh/50aNHXV1dJiYmbIuOjo6BgYFQKBTfrL29nfzxUSqmzz77zNraeu7cuVwnAjC8oU4DAACQsZycHJqm2eEfVFRUXvaEpJwZGRlRFCXNDGl79+49e/bs7du32Tpt4sSJWlpa4oN/3Lhxo729fcqUKX1GMzMz4/F4eXl5A868N5qmw8LCNIgb6wAAIABJREFU6urqMjIyVFRk+X1GJpGjo6N9fHwMDAykj8xUvBUVFWyLSCSqra1lRudnMR+fsbHxwBIbanV1dceOHYuOjn7ZW3kAICX8CAEAAMhAd3d3XV1dZ2fn3bt3g4KCzM3N2ReTrK2ta2trMzIyOjo6nj17Jj4dFiHEwMCgvLy8qKhIJBJ1dHScP39+6Mbl19TUtLS0LC0t7XNL5ulH8Zm+eDxeaGjo6dOnjx492tjYeO/ePX9/f4FA4OfnJ020VatWnThxIjExsbGxsaurq7S0lClIvL29jY2Nb9261d9zuX///v79+5OSklRVVSkxBw8eZDbgMPLTp0+//vrr4ODgfkW2sLCYOXNmUlJSbm5ua2trSUkJc23XrFkjHoT5+Ozt7ft7XvJx+PBhFRWVv/3tb1wnAjDsoU4DAADo6fPPP3d0dCSEbN68eeHChYmJibGxsYSQSZMmFRYWJiUlhYaGEkLmzZv36NEjZpe2tjZ7e3sNDQ0XF5fx48dfuXKFfQ1s3bp1M2fO/OCDD2xsbPbu3cs8scaOD+Hv729kZGRnZ+fm5lZbWzvUp+bu7i4UCtkXz7777jtra+uCggJHR8f169eLbzlt2rSQkBDxll27dkVGRoaHhxsaGrq6uo4dOzYnJ4fP5xNC+rxEcXFxwcHB0dHRI0aMEAgEQUFBdXV1hJD29vaqqqrMzMwXZnv9+vXp06ebmJjcuHHjzp07AoHgnXfeyc3NJYT0OYEYV5EJIfv371+wYAHbFcmSHJmiqLS0NG9v7zVr1ujr69vZ2RUXF6enp7u4uIhvdvPmzdGjR0+aNElykpxoaWmJi4vz9fWV+WOoAK8hSvHnSQR4xXh5eRFC0tLSuE4E4HVBUVRKSor4JGYyt3bt2rS0tJqamqE7RJ+k/N2Sn58/YcKE5ORkHx8fueTVh+7u7hkzZqxcuXL16tWI3KeamhpTU9OIiAimDJaAk/9r/vGPf+zataugoEBhH8sEGEbQnwYAACADfQ7OoSCsra3Dw8PDw8Obmpq4zoV0dXVlZGSIRCJvb29Elsbu3bsdHBwUc16y5ubmAwcOfPzxxyjSAGQCdRoAAMDrZcuWLV5eXt7e3tIMKDKkcnJy0tPTz58/L3lKt9ckcp9iYmLy8vLOnTunqqoq50NLIzExsampqc+OPgCQEuo0AJCrgwcPMiPOffHFF0zLuXPndHV1v//++8EHDw8Pt7Oz09HRUVdXt7a23rRp08t6DP7+979ra2tTFCXlAHTR0dG2trYaGhp8Pt/W1nbHjh2NjY3S7Jienm5packMFbBjx44XbhMTE0NRlJKSkq2tLfN6zACIH4iiKFVV1dGjR69YseK3334bWEBxXH1qPU6Koig1NTUjI6MZM2YcOHCAebtJEWzdujU5ObmhocHCwuLUqVNcpyOVffv2BQQEfPrpp9ymMXv27GPHjo0aNQqR+5SZmfn8+fOcnBx9fX05H1oazc3NBw8eXL9+vZGREde5ALwqaACQryVLlixZsoTrLLjEDCrwz3/+k1k8e/asjo7OmTNnBh/Z1dU1ISGhpqamsbExJSVFVVV13rx5L9v4xIkThJDbt29LE9nd3f3gwYNVVVUikSg1NVVVVfW9996TPjErKytCyKhRo9rb23us6uzsHDNmDCFk9uzZ0geUcCBdXV2appuams6cOWNubq6lpfXgwYPBR+bwU2NPihlQ8cqVKytXrqQoSiAQ3Lx5U5pDEEJSUlIGn6qCw+8WECfn++HTTz/V0tKqqqqS2xEBXnnoTwMAjrm7uzc0NHh4eAw+lJaWlp+fn4GBgba29tKlSz09PbOzs5kh9QZJTU3t448/HjlypJaWlpeX1/vvv//jjz+KT3PUpylTplRWVmZkZPRoT09PHz169OAz7IHP53t4eHz22WdNTU2HDh2SeXxOPjWKovT09GbMmJGcnJyamvr06VMmjcHnAACD0dTUFBMTExgYyExoDgAygToNAIYxmqbT0tIOHz7MLJ49e1Z8uidDQ0NCSEtLywv3pShK+gOdPn2ax+Oxi0xl1a9hGNatW0cI+ec//9mjPSYmZuhe5/jTn/5ECPn111+HKP7ADOZTYy1ZsmTlypVVVVXso5gAwJX4+Pjnz5/3mMUBAAYJdRqAIoqLi+Pz+UpKSlOmTDE2NlZVVeXz+W+99ZaLi4uZmRmPx9PT09u0aRO7/U8//WRnZ6erq8vj8ezt7S9cuEAI+eabb7S0tCiK0tfXz8jI+OWXX8aMGaOsrLx8+fI+E4iPj+fxeEZGRmvXrhUIBDwez9nZ+caNG+wGNE3HxMRMmDBBXV1dX1///ffff/DggZRrxV29etXc3JyiqM8//5wQkpiYyOfzNTU1MzMz58+fr6OjY2pqyjygyOjq6oqMjLSxsdHQ0DA0NLSwsIiMjHzZeOtlZWUaGhoWFhZsVgcOHLCxsVFXV9fV1d24cWOf1+FlHj16pKenxzyvSAjJzs7uc2LiWbNmTZgw4cqVKw8fPmQb/9//+38tLS1z5szpsbGsPtDOzk5CCDuL13D81CRgZpE+f/58n1sCwNB5+vRpdHR0aGiogYEB17kAvFo4fOYS4PUk5TsDu3btIoTcuHGjubm5urp63rx5hJCsrKxnz541NzczgzLn5eUxG6elpe3evbu2trampmbatGkjRoxg2u/fv6+pqfm3v/2NWdyyZcuRI0ekzNPPz4/P59+/f7+trU0oFDo6OmpraxcXFzNrd+7cqaam9u2339bX19+9e/ett94yNDSsrKyUZm2PN52YJ9wOHTrELG7bto0QcunSpYaGhqqqKhcXFz6fz77WtW/fPmVl5czMzJaWlv/85z/GxsYzZsx4Yf7Nzc3a2toBAQFsy7Zt2yiK+sc//lFXV9fS0pKQkECkfj+N0d7eXlpaeujQIXV19W+//ZZtP3v2rLa2dnh4+Mt2tLKyevz48WeffUYICQoKYts9PT2Tk5NFIhH57/fTBvyBsq9yMb799ltCyMaNG5nF4fip9T4pFjOUi5mZ2QtDiSN4Pw1eP3K7H1avXm1qatrU1CSHYwG8VlCnAchbv+o0kUjELP7rX/8ihNy7d49Z/Pe//00IOXnyZO8dIyMjCSHsy9xffvklIeTo0aPHjx8PCQmRPk8/Pz/xL8c3b94khOzZs4em6ZaWFi0tLW9vb3Ytkw9TqEheS0v3jb+1tZVZZKqp/Px8ZtHR0fFPf/oTG/mjjz5SUlJ6/vx57/y3bds2fvz4xsZGZrGlpUVTU1N88I9+jSPCYCYFGjFixGeffdZ7RBAJmDqtvr6ez+fr6+u3tLTQNF1QUGBqavr8+fPedZq4fn2g4uOInDp1ytjY2MjIqLS0lB6en1qPk+qNeWPthavEoU6D15B87odbt24pKSmdOHFiqA8E8BpSGcKuOgCQHTU1NfLHY2yEEGbynI6Ojt5bMqvYKXc/+uijH3/8ce3atX/+858HM2L41KlTNTU1mQfhhEJhU1PT1KlT2bWOjo5qamrMg5GS1/YXc+Lsmba1tYm/J9bV1aWqqir+dhPj9OnTqampP/zwg7a2NtOSn5/f0tIye/bsAeTAKikpqa+vv3379pYtWw4fPnz58uV+jUCtq6u7fPnypKSkkydPrlq1KjY2dt26dWpqau3t7RL26u8H2tDQQFGUsrLyqFGj3Nzcdu3axbxNNxw/Ncmam5tpmtbR0ZFm42XLli1btkyq7Ie5fr14Ca+2JUuWDPUhAgMD33777dfkhwtAzlCnAbwKsrKyDhw4IBQKGxsbexdv+/btO3XqVFVV1SCPoq6u/uzZM0JIfX09IURLS0t8rZ6eHtMvJHntILm5uR04cCAzM3POnDlCoTAjI+Mvf/lLj2/8J0+e/P/s3XsgVen+P/BnY1/cLyE7cq8kNabJTFRHqtPNiVRiJp3pMiVdhJqk20gyVKcMw3ToMmcmCtXork51TDWlqYmIM42UkNzJvb1t+/fH+s46+ye5szber79az2Xtz17Ppv2xnvU8Bw8eTE5OHjZsGF1YUFBACOnmWmRsNltLS2vmzJlGRkYjR44MCgoKDQ3t1BnWrl0bHR19+PBhJyenhISE921u1p0BVVVVpYaghf44am37448/CCFmZmYdaezl5WVtbd3ZyPuXQ4cOEUK8vb2ZDgSkAvV56FUnT5785ZdfUlJS8NcBgN6APA2g38vLy3NyclqwYMGxY8eGDRsWHh4uucSIUCjcuHEjtahgYGAgNZ2yC4RCYVVVlZ6eHiFETU2NENLiG3wHa7vJ39//t99+W7ZsWW1tLZ/PX7x4cYvVO8LDw69evXrz5s0WKQd1P+ft27fdj4EQYmpqKisrm5mZ2dmOlpaWEydOTElJcXd3d3Z2bnW/2l4a0P44am1LSkoihMyZM6cjja2trd+3csmAkZCQQAgZ8G8TOoj6PPSehoYGPz+/ZcuWWVlZ9eoLAQxayNMA+r2MjAyhULh27VpjY2PyzqynDRs2rFq1asGCBa9evdqzZ8/MmTO7dlchOTlZLBZPnDiREGJhYaGkpPTw4UO69v79+wKB4KOPPmq3tpsyMzNzcnJKS0vl5Fr++hKLxVu3bq2srExMTHy31sLCQkZG5ueff/bw8Ojsi5aXl2/YsCE2NpYuyc7OFolEw4cP78JbWLt2bUpKyunTp6knvt7VSwPaH0etDUVFRYcOHdLT01uxYkX3IwSAzgoJCamoqAgMDGQ6EIABC+vyA/R7+vr6hJDr1683NjZmZ2dLPlAUERGhq6u7YMECQkhQUJC5ufmSJUuoVfI6orm5ubKysqmpKT093cvLS19fn1oJncfjbdq06ezZsydOnKiurs7IyPDw8ODz+e7u7u3WdtP69ev19fVb3bgsKytr37590dHRbDabJeHAgQOEEC0trYULF54+ffro0aPV1dXp6en0/l3tUlRUvHbt2s2bN6lZiKmpqZ9//rmioiK9WdCVK1faXZeftnjxYk1NTScnJyoNe1cvDWh/HDWaWCyura1tbm4Wi8WlpaVxcXGTJk2SlZVNTEzs4PNpANCD8vPz9+/fv337dj6fz3QsAAMXk4uYAAxKHVmDKzQ0VEFBgRBiaGh4+/bt4OBgVVVVQsjQoUNjYmJOnTpFLTyorq5OrbLl6+uroaGhpqbm7OxMbWllYmJiaWnJYrE0NDTu3r0rFou9vb1lZGQIIaqqqg8fPmw3Tnd3dzabraurKycnp6KiMn/+/JycHLq2ubl5//79I0aMYLPZ6urqTk5OT58+7UjtP/7xDyp4RUXFBQsWhIeH6+joEEIUFBQcHBwiIiKoNz5ixIicnJyoqCjqW7iBgcEff/whFotv3rw5ZMgQ+jcYm80ePXr0mTNnxGJxRkZGq7/l9u/fT710TU3NF198MWTIECUlpcmTJ+/atYsQoqen9/jx43avhoODg5GRkZKSEpfLNTExcXV1pdfeFIvFly9fVlZWDgwMfLfj2bNnTUxMCCGamprr16+nCrds2UINilgs3rFjB3UFZGRkzM3Nb9++3bUB/eWXX0aOHEm9ZT6f7+zs/G4w/W7Uzp8/P27cOAUFBQ6HQ71ZaoHHjz/+OCAgoLy8vN2BoxCs9wiDT69+HhwcHEaMGNHY2NhL5wcAsVjMEovFXUvwAKBrnJ2dSe8/OdB9a9asSUhIKC8vZzqQ/09kZGR2djb9fLxAINi6dWtkZGRlZaW8vDyzscH7MD5qLBYrLi5uwD+41V9+t0Df6L3PQ0JCgouLy7Vr12bMmNHjJwcAGp5PA4D3oteClxJFRUWenp5paWl0CYfD0dfXFwqFQqEQeZp0wqgBDCRv3rzx9vZesWIFkjSA3obn0wAGo99//531fq6urkwH2Dp5eXk2m3306NHi4mKhUFhYWHjkyJFdu3a5urp25yGlfno1+oteGjXobdevX/fz8ztz5oyxsTH1s7B06VLJBjNnzlRWVpaVlR0zZsyjR4+YilMoFAYFBZmamnI4HDU1NQsLi9zc3N7uO3Xq1Hd/V9CrlQYEBJibm6uoqHC5XFNT0y1btrR4ODM2NtbKykpZWdnAwGD58uVFRUVU+fnz50NCQqTtD2QtbN68uampaf/+/UwHAjAIMD3xEmDQ6RfPkPj5+VFbFRsaGiYkJDAdzv/cunVrxowZKioqsrKyqqqqNjY2ERERQqGQ6bigLYyPGsHzaZ20a9euefPmVVdXU4cmJibUE4YXL16UbHblyhVHR8ceecUuc3JyGjVqVEpKCvVXAAcHB8lnR3upr62t7btfqGbNmkXXRkRElJeXV1dXx8XFsdns2bNn031PnTpFCAkJCamqqkpNTTU2Nra0tKR/HEJDQ21tbSsrKztzDVrXG//XJCcnU7OIe/a0ANAq5GkAfa1f5GkAA0lv52n19fXW1taMn6qnfrd8/fXXI0eObGhooEtMTExiYmJkZGR0dXWrqqrocsbztJMnT7JYrPT09D7uO2vWLDqJpbi7u9+4cYP6t729fVNTE11FPRiZl5dHHdrZ2Q0bNoxavFQsFlMLBd25c4du7+npaW1t3f0/ZPT4/zWNjY2jR4+eO3duD54TANqAeY8AAADdcvTo0ZKSEmk7Vdc8e/Zs586du3fvpraGp9nY2Hh5eb169Wrz5s1Mxfau7777bvz48WPHju3jvklJScrKyvRhfn7+kydPpk2bRh1evHhRVlaWrtXU1CSE1NfX0435fD69LyK1DePLly/p9v7+/mlpaaGhoV0IrFcFBAQUFBQcPnyY6UAABgvkaQAAAEQsFh88eHD06NFcLlddXX3+/Pm///47VeXp6cnhcKitCAgh69atU1RUZLFYZWVlhBAvL69Nmzbl5OSwWCxTU9OwsDAej6etrb1mzRo+n8/j8WxsbOhN8Dp1KkJIUlJSx7fm6xFhYWFisdjBweHdqsDAwJEjRx45cuT69eut9m3jGkZGRioqKiooKJw7d27OnDkqKip6enonT56k+4pEol27dunr68vLy48bNy4uLq7dUAUCQUpKiqWlZRfeZnf6vis4OHjjxo3vq3316pW8vLyRkRF1aGxsLJmKUw+nSe6mqK6ubmtrGxoaKpamFbkzMjL2798fFBREJZYA0BeYvZ0HMAhh3iNAHyMdmPe4a9cuDofz448/VlVVpaenjx8/XlNTs6ioiKpdsmTJ0KFD6cbUIgqlpaXU4cKFC01MTOhad3d3RUXFrKysxsbGzMxMasUIetpbp0518eJFZWXlgICAjrzNHvndYmxsbG5u3qLQxMTkxYsXYrH47t27MjIyhoaGtbW14nfmPbZ9Dbdv304IuXHjxps3b0pKSqZMmaKoqCgQCKjazZs3c7nc06dPV1ZWbtu2TUZG5sGDB22H+uLFC0KIpaXl1KlTdXR0uFyumZnZt99+S08p7KW+LRQUFJibm4tEolZr6+rqlJWVPT096ZLk5GQ2mx0WFlZdXf3kyZPRo0fTD7bR/Pz8CCGpqamdDUZSD/5fIxAIJkyYYG1t/b63CQC9AffTAABgsGtoaDh48OCCBQvc3NxUVVXHjh17+PDhsrKyqKiorp1QTk6Ouq1kbm4eGRlZU1Nz/PjxLpzH3t6+urp6586dXQujs+rq6l68eEHtzN4qa2trb2/v3NzcrVu3tqjq4DW0sbFRUVHR0tJydXWtq6vLy8sjhDQ2NkZGRjo5OS1cuFBNTW3Hjh1sNrvdK0YtoqilpbV3797MzMzi4uL58+evX78+Nja23Xfanb4tBAcHb9iwgdqH/V1BQUF8Pj8wMJAusbW19fX19fT0VFFRsbCwqKmpOXLkSIteI0aMIIS8bxf4vrdnz56srKzjx4+/720CQG/AzxsAAAx2mZmZtbW1EyZMoEusrKw4HA49X7E7JkyYoKCgQM8AlGYlJSVisVhBQaGNNoGBgaNGjYqIiLhz545keWevIbWirFAoJIQ8ffq0vr7ewsKCqpKXl9fR0Wn3inG5XELImDFjbGxsNDQ0VFVVd+/eraqq2pHsujt9JRUWFp4/f37ZsmWt1p49ezY+Pv7q1auSD7Nt3749Kirqxo0btbW1z58/t7Gxsba2zs/Pl+xIDUFxcXGnguklDx8+DA4O3rdv36hRo5iOBWBwQZ4GAACDXVVVFSGE3v+KoqamVlNT0yPn53K5paWlPXKqXtXY2Ej+zGHeh8fjHT9+nMVirVixoqGhgS7vzjWsq6sjhOzYsYPei+zly5f0whvvw+fzCSHUo30UDodjYGCQk5PT7it2p6+kkJCQVatWtVhzhXLq1Kng4ODk5GRDQ0O68PXr1yEhIatXr542bZqioqKRkVF0dHRhYWGL7cio/d+p4WBWXV3dkiVLpk6dunbtWqZjARh0kKcBAMBgp6amRghpkVFUVVXp6el1/+RCobCnTtXbqPSg3X2Wra2tfXx8srOz9+zZQxd25xpqaWkRQg4dOiT5YMa9e/fa7qWkpDRixIisrCzJwqamJlVV1XZfsTt9aUVFRbGxsa0mMOHh4SdOnLh58+awYcMky7Ozs0UikWShioqKhoZGZmamZDOBQED+HA5m+fj4lJaWHjt2jF6gEgD6DPI0AAAY7CwsLJSUlB4+fEiX3L9/XyAQfPTRR9ShnJwcNUOvC5KTk8Vi8cSJE7t/qt6mra3NYrHevHnTbss9e/aYmZmlpqbSJe1ewzYMHz6cx+OlpaV1NmAXF5fU1NTnz59Th/X19S9fvuzgUvvd6UsJCQlxc3PT0NCQLBSLxb6+vhkZGYmJiS3uLhJCqKz19evXdElNTU1FRUWLRRSpIRg6dGjHg+kNV69ejY6OPnz4cL/4KwPAwIM8DQAABjsej7dp06azZ8+eOHGiuro6IyPDw8ODz+e7u7tTDUxNTSsqKhITE4VCYWlpqeRuV4QQDQ2NwsLC3NzcmpoaKgdrbm6urKxsampKT0/38vLS19enH2Hq1KmuXLnSl+vyKygoGBsbFxQUtNuSmv0ouUtYu9ew7bMtX7785MmTkZGR1dXVIpGooKCASmZcXV2HDh366NGjVjv6+PgYGBgsW7YsLy+vvLzc19e3oaGBXuOk9/oSQoqLi48dO+bt7d2iPCsra9++fdHR0Ww2myXhwIEDhBAjIyM7O7vo6Ohbt241NDTk5+dT12flypWSJ6GGoGt7u/WUsrKyZcuWLV26lNqnGwD6HvI0AAAA8tVXXwUFBQUEBGhqatra2hoaGiYnJysqKlK1a9eutbOz+/TTT0eNGrVnzx5qQhq9/IOHh4e2tra5ufncuXMrKioIIY2NjWPHjpWXl58yZcrIkSP/85//0A99dfZUfcze3j4zM5N+8Oynn34yNTXNycmxsrLasGGDZMuJEyf6+PhIlrRxDSMjIw8dOkQIGTdu3PPnz6Ojozdt2kQImT17dnZ2NiEkNDTU29s7JCRkyJAhfD7fy8ursrKSECIQCEpKSs6dO9dqtOrq6rdv39bT07O0tNTV1f31118vXbpE74rWe30JIfv27XNwcNDX129RLm5z0zMWi5WQkODq6rpy5Up1dXVzc/O8vLwzZ85MmTJFstmDBw90dXXHjRvXxql6m4eHh5ycnBRutw0weLDa/oUCAD3O2dmZEJKQkMB0IACDBYvFiouL67PbAmvWrElISCgvL++bl6P1yO+WZ8+ejR49+vjx425ubj0UV7c0NzdPnTp12bJlK1as6C99u6m8vFxPTy8wMJBKZbusO5+HY8eOrVq16vr163Z2dt2JAQC6A/fTAAAAeli7S3FILVNT04CAgICAAGqHMWaJRKLExMSamhpXV9f+0rf7/P39LS0tPT09+/6lKdnZ2V5eXj4+PkjSAJiFPA0AAAD+x8/Pz9nZ2dXVtSMLivSq5OTkM2fOXLlype0t3aSqbzcdPHgwLS3t8uXLbDa7j1+a8vbtW1dX11GjRknuzQ0AjJBjOgAAAICBY9u2bcePHxcIBEZGRvv371+0aBHTEXXF3r17r1279vXXXwcHBzMYxvTp06dPn96/+nbHuXPn3r59m5ycLLlASx+jdlx4+PBh29voAUAfQJ4GAADQY4KCgoKCgpiOogfMnDlz5syZTEcxuDg6Ojo6OjIYwJkzZyIjI2NiYkaOHMlgGABAwbxHAAAAgMEuLy9v9erVHh4en332GdOxAAAhyNMAAAAABjmhUOjq6qqrq/uPf/yD6VgA4P9g3iMAAADAoLZly5aMjIwHDx5QG/oBgDRAngYAAAAweF26dOmbb77517/+ZWZmxnQsAPA/yNMAGFBQUBAfH890FACDyL1797p5BrFYzGKxeiSYXlJQUEAIwe8WoBQUFOjp6XWk2eeff75ixYqlS5f2QVQA0HEssVjMdAwAg4uzs/Pp06eZjgIAAAa4RYsWJSQktNFAIBDY2dm9efPm119/7fvN4gCgbcjTAAAA2hcXF7dmzZphw4bFxMRYWloyHQ5AD3B3dz958mRKSoq5uTnTsQBAS1jvEQAAoH0uLi7p6ena2toff/yxv79/c3Mz0xEBdEtERER0dPSxY8eQpAFIJ9xPAwAA6CixWBwWFrZly5bJkyf/61//6sjzPwBS6Pbt2zNmzNi1a9f27duZjgUAWoc8DQAAoHMePnzo5uZWVFT03Xffffrpp0yHA9A5ubm5H3/88ZQpU06fPi3lq+MADGbI0wAAADqtoaFh69at4eHhbm5ukZGRSkpKTEcE0CG1tbU2NjYyMjK//PKLoqIi0+EAwHshTwMAAOiipKSk5cuX83i8EydOTJo0ielwANrR3Ny8cOHCu3fv/vrrrwYGBkyHAwBtwToiAAAAXTR79uzHjx+PGTNm6tSp/v7+IpGI6YgA2rJ+/fqkpKTTp08jSQOQfsjTAAAAuk5bW/vChQsRERH79++fNGlSTk4O0xEBtG7Xrl1RUVE//vjjlClTmI4FANqHPA0AAKBbWCzW6tWrHzx48Pbt2/Hjx0dFRTEdEUBLkZFXQJKzAAAgAElEQVSRgYGBhw8fXrRoEdOxAECHIE8DAADoAebm5vfu3fPw8PDw8Fi8eHFFRQXTEQH8n1OnTm3YsCEoKOiLL75gOhYA6CisIwIAANCTrl+//vnnn8vJyf3www+2trZMhwOD3Y0bN+zt7VetWhUeHs50LADQCbifBgAA0JNmzJjx+PHjDz/80M7ObuPGjQKBgOmIYPC6c+eOo6Pj4sWLw8LCmI4FADoH99MAAAB6xQ8//LBu3TozM7OYmJiRI0cyHQ4MOrdu3bK3t58xY0Z8fDybzWY6HADoHNxPAwAA6BV///vfHz58KBaLLS0tv/nmG6bDgcHl9u3b9vb2s2fPRpIG0E8hTwMAAOgto0aNSklJ2bJly6ZNmxYsWFBWVsZ0RDAo/Pzzz3Pnzp0zZ05sbCySNIB+CvMeAQAAet29e/fc3Nzq6uqOHTs2d+5cpsOBgezatWvz5893cHA4ceKEnJwc0+EAQBfhfhoAAECvs7a2fvTo0YwZM/72t7+5u7vX19czHREMTJcvX3Z0dHR2do6JiUGSBtCv4X4aAABA30lISFi9erWurm5MTMwHH3zAdDgwoMTGxi5fvtzNzS06OlpGBn+LB+jf8DMMAADQd5ydndPS0jQ0NCZOnBgSEtLc3Mx0RDBAfPPNN0uXLl2zZg2SNICBAffTAAAA+ppIJDpw4MDOnTunTp36/fffDxs2jOmIoB8Ti8V+fn779u0LDg7esmUL0+EAQM9AngYAAMCMX3/91c3Nraqq6siRIw4ODkyHA/2SQCBYvnz56dOnv//++08//ZTpcACgx+C2OAAAADM+/vjj3377zcnJydHR8e9//3tdXR3TEUE/U1tb6+joeP78+fPnzyNJAxhgcD8NAACAYWfOnFm9erW2tnZMTMz48eOZDgf6h7y8PAcHh5KSksuXL1taWjIdDgD0MNxPAwAAYNjChQszMzMNDQ0/+eQTf39/kUjEdEQg7e7cuWNlZdXc3Hz37l0kaQADEvI0AAAA5uno6Fy+fPnAgQNff/31X//614KCAqYjAul15MiR6dOnT5gw4fbt24aGhkyHAwC9AnkaAACAVGCxWBs3bvztt9/KysosLCxiYmKYjgikjkgk2rp16+rVq729vS9cuKCqqsp0RADQW/B8GgAAgHRpaGjYunVreHj4okWLoqKi1NTUmI4IpEJFRYWLi8udO3eio6Pd3NyYDgcAehfyNAAAAGl09erV5cuXc7ncH3/8cfLkyUyHAwxLS0tbtGiRQCBITEzEYjMAgwHmPQIAAEijWbNmpaWlWVhY2NnZbd26VSgUMh0RMObIkSPW1tbDhw9/8OABkjSAQQJ5GgAAgJTS1tY+f/58REREeHj4lClTnj17xnRE0NcaGhpWrVq1evXq1atXX7t2bejQoUxHBAB9BHkaAACA9GKxWKtXr37w4MHbt2/Hjx8fFRXFdETQd54+ffrJJ5/89NNPFy9e/Oabb9hsNtMRAUDfQZ4GAAAg7czNzVNSUtauXevh4eHs7FxRUcF0RNDrYmJiJkyYwOVyHzx4MHfuXKbDAYC+hjwNAACgH+ByucHBwdeuXbt3756lpWVycjLTEUFvqampWbly5dKlS7/44otffvnFyMiI6YgAgAHI0wAAAPqN6dOnP3nyZNKkSdOmTdu4caNAIGA6Iuhh9+7d+/DDD8+fP//TTz8dOnSIw+EwHREAMAN5GgAAQH+ipqZ28uTJ77///tixY5MmTXr69CnTEUHPaGpqCgkJsbW1NTY2fvz4saOjI9MRAQCTkKcBAAD0P3//+9/T09M5HM6HH374zTfftLobamNjY3l5ed/HBl2Qm5trZ2fn7++/Z8+epKSkYcOGMR0RADAMeRoAAEC/ZGRk9PPPP2/ZsmXTpk1z584tKipq0cDX13f58uWMxAbvys3NbbVcLBZHR0ePHTu2rq7ut99+8/X1lZHB1zMAQJ4GAADQb8nJyfn7+9++ffuPP/744IMPLl26RFddvXo1PDz8woULWMpfGvz222/jxo178uRJi/KXL1/Onj3bw8Nj3bp1KSkp5ubmjIQHAFKI1epMCQAAAOhHqqur161bFxMTs2rVqkOHDtXX148ePbqioqK5uZnL5aalpZmZmTEd4+D1+vXrDz/8sLi42MbG5s6dOywWi/x5G23z5s1Dhw49evToX/7yF6bDBADpgjwNAABggEhISHB3d+fz+Zqamvfu3RMKhYQQNpttZmb28OFDrBzIiMbGxsmTJ6enpwuFQhaL9eOPPy5ZsuTFixdffPHFrVu3Nm3a5O/vz+PxmA4TAKSOrL+/P9MxAAAAQA8YM2aMq6vr999/n5qa2tzcTBU2NzdXVFQIhcLp06czG94gJBaLP//885s3bzY1NRFCWCxWcnIyj8dzdnZms9nnz5///PPP5eTkmA4TAKQR7qcBAAAMHM+ePRs3blxDQ0OLchaLdePGDTs7O0aiGrT27t27c+dOye9acnJyampqK1eu3L17N5fLZTA2AJByyNMAAAAGiKampk8++SQjI4Oa8ShJVlZWU1MzKytLQ0ODkdgGocTExAULFrz7RUtGRubRo0cffPABI1EBQH+B9R4BAAAGiJ07dz5+/PjdJI0QIhKJysvL3d3d+z6qwenx48efffYZtWRICzIyMmvWrMEfygGgbbifBgAAMBA8ffrU0tLy7du3cnJyraZqlB9++GHp0qV9GdggVFZWNn78+NevX1OPpb2LxWL961//wkAAQBuQpwEAAAwQ9fX1d+/evXDhQkJCwuvXr9lstkgkohcUIYSwWCwej/f48eMRI0YwGOfA9vbtW1tb20ePHrWRLcvIyGhqav7xxx+qqqp9GRsA9CPI0wAAAAag58+fX7hw4aeffvrll19EIhF9k43NZn/44Yd3796VlZVlOsaB6fPPP4+NjW1xJ01OTk4sFlMDYW5u/pe//MXKysre3n7IkCFMxQkAUg55GgAAwED25s2bf//735cvX75w4UJZWRmLxRKLxbt37961axfToQ1ABw4c+PLLLwkhLBaLyo1lZGRMTEwmTZr08ccfW1lZffDBB2w2m+kwAaAfQJ4GACAVWl1vAAAABgx864ZOwdaKAADSwsvLy9ramukoBo5Dhw4RQry9vZkOpHfdu3cvNDQ0Li6uU71qa2uLiopMTU17KapBqKmp6dq1a8OGDTMxMVFWVmY6HJAu1M8p01FAP4P7aQAAUoHFYsXFxS1evJjpQAYOZ2dnQkhCQgLTgfSu+Ph4FxcX/G8OIM3wcwpdgP3TAAAAAAAApAvyNAAAAAAAAOmCPA0AAAAAAEC6IE8DAAAAAACQLsjTAAAAAAAApAvyNAAAgP+5fPmyqqrqhQsXmA6kh61Zs4b1Jzc3N8mq69ev+/n5nTlzxtjYmGqwdOlSyQYzZ85UVlaWlZUdM2bMo0eP+jbw/xEKhUFBQaamphwOR01NzcLCIjc3t7f7Tp06lfUOJSUlqjYgIMDc3FxFRYXL5Zqamm7ZsqW2tlaye2xsrJWVlbKysoGBwfLly4uKiqjy8+fPh4SEiESiDsYvCePVhj4br8TERPr8mpqaHXxfAJ0jBgAAKUAIiYuLYzqKAWXRokWLFi3qbK+LFy+qqKicP3++N0LqDdTOae02c3d319DQuHLlytOnTxsbG+nyXbt2zZs3r7q6mjo0MTEZMmQIIeTixYuS3a9cueLo6NizkXeWk5PTqFGjUlJShEJhYWGhg4NDRkZGb/e1tbV997vTrFmz6NqIiIjy8vLq6uq4uDg2mz179my676lTpwghISEhVVVVqampxsbGlpaWQqGQqg0NDbW1ta2srOzMNcB4taPPxqu5ubmgoODWrVtz584dMmRIu4F18OcUQBI+MQAAUgF5Wo/rWp7WZ+rr662trbt/no7nabq6ui0Kv/7665EjRzY0NNAlJiYmMTExMjIyurq6VVVVdDnj3/tPnjzJYrHS09P7uO+sWbPopIji7u5+48YN6t/29vZNTU10FbX/YV5eHnVoZ2c3bNiw5uZm6vDbb78lhNy5c4du7+npaW1tTWcC7cJ4tavvx2vjxo3I06CXYN4jAAAAA44ePVpSUsJgAM+ePdu5c+fu3bt5PJ5kuY2NjZeX16tXrzZv3sxUbO/67rvvxo8fP3bs2D7um5SUpKysTB/m5+c/efJk2rRp1OHFixdlZWXpWmr+W319Pd2Yz+ezWCzqcPjw4YSQly9f0u39/f3T0tJCQ0M7EgnGqyOkZ7wAug95GgAAwP+5c+eOvr4+i8Wi/pQeGRmpqKiooKBw7ty5OXPmqKio6OnpnTx5kmocFhbG4/G0tbXXrFnD5/N5PJ6Njc39+/epWk9PTw6Ho6OjQx2uW7dOUVGRxWKVlZURQry8vDZt2pSTk8NisUxNTQkhSUlJKioqe/fu7bM3GxYWJhaLHRwc3q0KDAwcOXLkkSNHrl+/3mpfsVh88ODB0aNHc7lcdXX1+fPn//7771RV2xeNECISiXbt2qWvry8vLz9u3DjqPkPbBAJBSkqKpaVlF95md/q+Kzg4eOPGje+rffXqlby8vJGREXVobGwsmYpTDzsZGxvTJerq6ra2tqGhoWKxuN2Xxnh1AYPjBdADmLyZBwAAfyKY99jTujbvMT8/nxASHh5OHW7fvp0QcuPGjTdv3pSUlEyZMkVRUVEgEFC17u7uioqKWVlZjY2NmZmZ1AoE9DSqJUuWDB06lD7z/v37CSGlpaXU4cKFC01MTOjaixcvKisrBwQEdDbgLs97NDY2Njc3b9HMxMTkxYsXYrH47t27MjIyhoaGtbW14nfm0e3atYvD4fz4449VVVXp6enjx4/X1NQsKiqiatu+aJs3b+ZyuadPn66srNy2bZuMjMyDBw/aDv7FixeEEEtLy6lTp+ro6HC5XDMzs2+//ZaeotZLfVsoKCgwNzcXiUSt1tbV1SkrK3t6etIlycnJbDY7LCysurr6yZMno0ePph+Uovn5+RFCUlNT2311jFe7fVvom/HCvEfoPbifBgAA0A4bGxsVFRUtLS1XV9e6urq8vDy6Sk5OjrpNYW5uHhkZWVNTc/z48S68hL29fXV19c6dO3su6rbU1dW9ePHCxMTkfQ2sra29vb1zc3O3bt3aoqqhoeHgwYMLFixwc3NTVVUdO3bs4cOHy8rKoqKiJJu1etEaGxsjIyOdnJwWLlyopqa2Y8cONpvd7hWjFuXT0tLau3dvZmZmcXHx/Pnz169fHxsb2+477U7fFoKDgzds2CAj0/p3p6CgID6fHxgYSJfY2tr6+vp6enqqqKhYWFjU1NQcOXKkRa8RI0YQQjIyMtp+aYxX/xovgB6BPA0AAKCjOBwOIUQoFLZaO2HCBAUFBXpGmTQrKSkRi8UKCgpttAkMDBw1alRERMSdO3ckyzMzM2traydMmECXWFlZcTgces5nC5IX7enTp/X19RYWFlSVvLy8jo5Ou1eMy+USQsaMGWNjY6OhoaGqqrp7925VVdUWmUaP95VUWFh4/vz5ZcuWtVp79uzZ+Pj4q1evSj4ctX379qioqBs3btTW1j5//tzGxsba2pq6YUujhqC4uLjtV8d49a/xAugRyNMAAAB6DJfLLS0tZTqK9jU2NpI/vxO/D4/HO378OIvFWrFiRUNDA11eVVVFCKH3pKKoqanV1NS0+7p1dXWEkB07dtB7T718+ZJeyOF9+Hw+IYR6tI/C4XAMDAxycnLafcXu9JUUEhKyatWqFmt4UE6dOhUcHJycnGxoaEgXvn79OiQkZPXq1dOmTVNUVDQyMoqOji4sLKSmv9Lk5eXJn8PRBoxX/xovgB6BPA0AAKBnCIXCqqoqPT09pgNpH/V1s919lq2trX18fLKzs/fs2UMXqqmpEUJafMvv4BvX0tIihBw6dEjyGYx79+613UtJSWnEiBFZWVmShU1NTaqqqu2+Ynf60oqKimJjY9euXftuVXh4+IkTJ27evDls2DDJ8uzsbJFIJFmooqKioaGRmZkp2UwgEJA/h6MNGK/+NV4APQJ5GgAAQM9ITk4Wi8UTJ06kDuXk5N43Q5Jx2traLBbrzZs37bbcs2ePmZlZamoqXWJhYaGkpPTw4UO65P79+wKB4KOPPmr3bMOHD+fxeGlpaZ0N2MXFJTU19fnz59RhfX39y5cvO7h0e3f6UkJCQtzc3DQ0NCQLxWKxr69vRkZGYmJii7tVhBAqC3r9+jVdUlNTU1FRQa32TqOGYOjQoW0HgPHqX+MF0COQpwEAAHRdc3NzZWVlU1NTenq6l5eXvr4+/UiMqalpRUVFYmKiUCgsLS2V3IiJEKKhoVFYWJibm1tTUyMUCq9cudKX6/IrKCgYGxsXFBS025KaTSe56xSPx9u0adPZs2dPnDhRXV2dkZHh4eHB5/Pd3d07crbly5efPHkyMjKyurpaJBIVFBRQX45dXV2HDh366NGjVjv6+PgYGBgsW7YsLy+vvLzc19e3oaGBXjOj9/oSQoqLi48dO+bt7d2iPCsra9++fdHR0Ww2myXhwIEDhBAjIyM7O7vo6Ohbt241NDTk5+dT12flypWSJ6GGgEpC2ogE4yWF4wXQ6/psZUkAAGgDwbr8Pa0L6/KHh4dTO54pKCg4ODhERERQywaMGDEiJycnKipKRUWFEGJgYPDHH3+IxWJ3d3c2m62rqysnJ6eiojJ//vycnBz6bOXl5XZ2djwez8jIaMOGDV9++SUhxNTUlFq4/9GjRwYGBvLy8pMnTy4qKrp8+bKysnJgYGBn32aX1+X39PRks9n19fXU4dmzZ6nlBDU1NdevX9+i+5dffim5zntzc/P+/ftHjBjBZrPV1dWdnJyePn1KVbV70d6+fevr66uvry8nJ6elpbVw4cLMzEyxWOzk5EQI2bVr1/veQn5+/qeffqqurs7lcj/++OMrV67QVb3a18fHx83N7d3y9y36t3//fqpBWVmZl5eXqakpl8tVUlKaNGnSTz/91OIk9vb2urq61KLzbUeC8epg3z4bLwrW5Yfeg08MAIBUQJ7W47q2f1qnuLu7a2ho9OpLtKvLeVp2dracnNyPP/7Ya6F1jkgkmjJlytGjR/tR324qKyvj8XgHDhzoSCQYr+737aYW40VBnga9B/MeAQAAuq7dpR2kR0NDw9WrV7Ozs6m1EExNTQMCAgICAqgdq5glEokSExNrampcXV37S9/u8/f3t7S09PT07EgkGK9u9u0+yfESi8WFhYV37tx59uxZ30cCgwTyNACAAeWLL75QVlZmsVitPvrfdu27QkJCzMzM5OXlFRUVzczMdu7cWV1d3dmQYmNjWSyWjY1NHwcPLVRUVMyePXvkyJErVqygSvz8/JydnV1dXTuyQEWvSk5OPnPmzJUrV9reIkyq+nbTwYMH09LSLl++zGazOxgJxkt6xuvcuXO6urpTpky5dOlSH0cCgwjTN/QAAEAs7tF5jydPniSEpKamdqG2BXt7+wMHDpSUlNTU1MTHx7PZ7L/+9a+djcfe3p56kCY7O7vdxj0YfG/Pe/Tz86N2BDY0NExISOi9F2pb9+dTXb161dfXt6figY5ITEwMCgpqamrqQl+MV9/rznhRMO8RugD30wAA4L04HM66deu0tLSUlJScnZ3nz5//73//W3Lp6naVl5dnZWXt3r2bEPLDDz/0WqQMCAoKevv2rVgsfvHixaJFi5gOp+tmzpwZHBzMdBSDi6Ojo5+fn+SqjB2H8ep73RkvgC5DngYAMNCwWKwu17Zw9uxZHo9HH+rq6hJCOvV4THx8vL29vYODA4/Ho5ZAaLt9DwYPAADQfyFPAwDoN27fvm1ubq6qqsrj8caOHXv16lWqXCwW79+/f9SoUVwuV1VVlVr/ndZ2badkZ2erqakZGBhQh0lJSe1u+RUbG7tgwQJlZeWZM2fm5ubevn27RYM+Cx4AAKAfQZ4GANBvFBcXu7i45ObmFhYWKikpLVmyhCrfuXOnr6+vu7t7cXFxUVERvSFsR2o7QigUvnr16ttvv71+/Xp4eDj1UBb5c6nD5ubm93XMy8t7+vTpX/7yF0KIs7MzaW3qY28HDwAA0B/JMR0AAAB0FLUwBvVvBweHbdu2lZaWKikpHTp0aMaMGT4+PlSVhoYG3aWhoaGN2g4aPnx4cXHxkCFD9u3b5+LiQpfb29u3vfxjbGzs3/72N+qhDgcHBy6Xm5CQEB4eLi8v35HweiR4AACA/gh5GgBAv0StDS0SiZ49e1ZfXz99+vRWm7Vd20H5+flVVVWpqal+fn5RUVE3b97U1tbuSMfY2NigoCDq3yoqKjNnzrxw4cK5c+fovY96O/iCgoL4+Pgud+8X7t27RwgZ8G8ToF+jfk4BOgV5GgBAv3Hp0qX9+/dnZmZWV1cLhUKqsKCggBCipaXVape2azuIzWZraWnNnDnTyMho5MiRQUFBoaGh7fZ68uRJRkbGvHnzWpT/8MMPdJ7W28GnpKRI3gAcwAbJ2wQAGDzwfBoAQP+Ql5fn5OSko6Nz//79N2/ehISEUOXUeoxv375ttVfbtZ1lamoqKyubmZnZkcYxMTGffvqp5FYwFRUV8vLy165dKyoq6pvge3X/NCmBfZkApB/1cwrQKcjTAAD6h4yMDKFQuHbtWmNjYx6PR69Qb2FhISMj8/PPP7faq+3atpWXl3/22WeSJdnZ2SKRaPjw4e32FYvFp06dWrdunWShurq6s7OzSCSKjY3t7eABAAD6NeRpAAD9g76+PiHk+vXrjY2N2dnZ9+/fp8q1tLQWLlx4+vTpo0ePVldXp6enR0VF0b3arm2boqLitWvXbt68SU2zTE1N/fzzzxUVFelVPa5cufK+dfnv3r2roqIyadKkFuUeHh5EYtXH3gseAACgX0OeBgDQP4wdO9bX1zciIoLP52/fvn3q1KmEkMmTJ+fn5x87dmz58uW+vr66urrr1q2bMmUKIWTevHnp6emEkLZr28Dj8SZNmvTFF1/o6uoqKys7OzsbGhqmpKRYWFi03fGLL76YNWtWVlaWpaVlamoqXR4YGLhgwQJCyOPHj/X09CIjI9sNr8vBAwAA9GsssVjMdAwAAEBYLFZcXNzixYuZDmTgoHZsS0hIYDqQ3hUfH+/i4oL/zQGkGX5OoQtwPw0AAAAAAEC6IE8DABikfv/9d9b70UvnAwAAQN9DngYAMEiZmZm1sYr0qVOnmA4QoFuuX7/u5+d35swZY2Nj6q8PS5culWwwc+ZMZWVlWVnZMWPGPHr0iKk4hUJhUFCQqakph8NRU1OzsLDIzc3t7b5Tp059968zSkpKVG1AQIC5ubmKigqXyzU1Nd2yZUttba1k99jYWCsrK2VlZQMDg+XLl9M7bZw/fz4kJEQkEnUwfgBoA/I0AAAAGGi++uqrsLCwbdu2LVy48Pnz5yYmJkOGDDlx4sSlS5foNteuXUtISJg3b15mZub48eOZCtXFxeWHH36IiYmpr6//73//a2Ji0iIp6qW+75o8eTL1j5s3b65fvz43N7esrIza15562pMSFxe3ZMkSZ2fngoKCc+fO3bp1a86cOU1NTYQQBwcHHo83ffr0qqqqLocBABTkaQAAAF3U0NBgY2MjbaeC4ODgU6dOxcfHKysr04VhYWEyMjLu7u5v3rxhMLYWTp06lZiYmJCQ8Mknn8jJyfH5/HPnzrW7pGr3+/J4vOrqaslb6O7u7lu2bKFqlZSU3N3dNTQ0lJWVFy9e7OTklJSUlJ+fT9X+85//HDZs2Jdffqmqqmppaenj45OWlkbvFLJx48YPPvhg7ty5VOYGAF2GPA0AAKCLjh49WlJSIm2nGuSePXu2c+fO3bt383g8yXIbGxsvL69Xr15t3ryZqdje9d13340fP37s2LF93DcpKUkyic3Pz3/y5Mm0adOow4sXL8rKytK1mpqahJD6+nq6MZ/PZ7FY1CG18f3Lly/p9v7+/mlpaaGhoV0IDABoyNMAAGBQE4vFBw8eHD16NJfLVVdXnz9//u+//05VeXp6cjgcHR0d6nDdunWKioosFqusrIwQ4uXltWnTppycHBaLZWpqGhYWxuPxtLW116xZw+fzeTyejY0NfZOhU6cihCQlJb1vD3FoW1hYmFgsdnBweLcqMDBw5MiRR44cuX79eqt92/gwREZGKioqKigonDt3bs6cOSoqKnp6eidPnqT7ikSiXbt26evry8vLjxs3Li4urt1QBQJBSkqKpaVlF95md/q+Kzg4eOPGje+rffXqlby8vJGREXVobGws+TcF6uE0Y2NjukRdXd3W1jY0NBTL0AN0SxsPkQMAQJ8hhMTFxTEdxYCyaNGiRYsWtdts165dHA7nxx9/rKqqSk9PHz9+vKamZlFREVW7ZMmSoUOH0o33799PCCktLaUOFy5caGJiQte6u7srKipmZWU1NjZmZmZSCy3k5eV14VQXL15UVlYOCAhoN34qH2i32eBhbGxsbm7eotDExOTFixdisfju3bsyMjKGhoa1tbVisfjKlSuOjo50s7Y/DNu3byeE3Lhx482bNyUlJVOmTFFUVBQIBFTt5s2buVzu6dOnKysrt23bJiMj8+DBg7ZDffHiBSHE0tJy6tSpOjo6XC7XzMzs22+/bW5ubvdtdqdvCwUFBebm5iKRqNXauro6ZWVlT09PuiQ5OZnNZoeFhVVXVz958mT06NGzZs1q0cvPz48Qkpqa2tlgBir8nEIX4H4aAAAMXg0NDQcPHlywYIGbm5uqqurYsWMPHz5cVlYWFRXVtRPKyclRd2PMzc0jIyNramqOHz/ehfPY29tXV1fv3Lmza2EMWnV1dS9evDAxMXlfA2tra29v79zc3K1bt7ao6uCHwcbGRkVFRUtLy9XVta6uLi8vjxDS2NgYGRnp5OS0cOFCNTW1HTt2sNnsdoeeWvNDS0tr7969mZmZxcXF8+fPX79+fWxsbLvvtEHEsS0AACAASURBVDt9WwgODt6wYYOMTOvfCYOCgvh8fmBgIF1ia2vr6+vr6empoqJiYWFRU1Nz5MiRFr1GjBhBCMnIyOhsMABAQ54GAACDV2ZmZm1t7YQJE+gSKysrDodDz1fsjgkTJigoKNAT56APlJSUiMViBQWFNtoEBgaOGjUqIiLizp07kuWd/TBwOBxCiFAoJIQ8ffq0vr6eXsNDXl5eR0en3aHncrmEkDFjxtjY2GhoaKiqqu7evVtVVbUjfyboTl9JhYWF58+fX7ZsWau1Z8+ejY+Pv3r1quTDbNu3b4+Kirpx40Ztbe3z589tbGysra3pVUYo1BAUFxd3KhgAkIQ8DQAABi9q9XB62yiKmppaTU1Nj5yfy+WWlpb2yKmgIxobG8mfOcz78Hi848ePs1isFStWNDQ00OXd+TDU1dURQnbs2EHvRfby5Ut64Y334fP5hBDqGUUKh8MxMDDIyclp9xW701dSSEjIqlWrWqy5Qjl16lRwcHBycrKhoSFd+Pr165CQkNWrV0+bNk1RUdHIyCg6OrqwsJCax0uTl5cnfw4HAHQN8jQAABi81NTUCCEtvohXVVXp6el1/+RCobCnTgUdRKUH7e6zbG1t7ePjk52dvWfPHrqwOx8GLS0tQsihQ4ckny25d+9e272UlJRGjBiRlZUlWdjU1KSqqtruK3anL62oqCg2Nnbt2rXvVoWHh584ceLmzZvDhg2TLM/OzhaJRJKFKioqGhoamZmZks0EAgH5czgAoGuQpwEAwOBlYWGhpKT08OFDuuT+/fsCgeCjjz6iDuXk5KiJbV2QnJwsFosnTpzY/VNBB2lra7NYrI7skLZnzx4zM7PU1FS6pN0PQxuGDx/O4/HS0tI6G7CLi0tqaurz58+pw/r6+pcvX3Zwqf3u9KWEhIS4ublpaGhIForFYl9f34yMjMTExBZ3FwkhVNb6+vVruqSmpqaiooJanZ9GDcHQoUM7HgwAtIA8DQAABi8ej7dp06azZ8+eOHGiuro6IyPDw8ODz+e7u7tTDUxNTSsqKhITE4VCYWlpqeQmUYQQDQ2NwsLC3NzcmpoaKgdrbm6urKxsampKT0/38vLS19enn/zp1KmuXLmCdfm7QEFBwdjYuKCgoN2W1OxHyV3C2v0wtH225cuXnzx5MjIysrq6WiQSFRQUUMmMq6vr0KFDHz161GpHHx8fAwODZcuW5eXllZeX+/r6NjQ00Guc9F5fQkhxcfGxY8e8vb1blGdlZe3bty86OprNZrMkHDhwgBBiZGRkZ2cXHR1969athoaG/Px86vqsXLlS8iTUEHRtbzcAoCBPAwCAQe2rr74KCgoKCAjQ1NS0tbU1NDRMTk5WVFSkateuXWtnZ/fpp5+OGjVqz5491DwuetUEDw8PbW1tc3PzuXPnVlRUEEIaGxvHjh0rLy8/ZcqUkSNH/uc//6GflersqaBr7O3tMzMz6QfPfvrpJ1NT05ycHCsrqw0bNki2nDhxoo+Pj2RJGx+GyMjIQ4cOEULGjRv3/Pnz6OjoTZs2EUJmz56dnZ1NCAkNDfX29g4JCRkyZAifz/fy8qqsrCSECASCkpKSc+fOtRqturr67du39fT0LC0tdXV1f/3110uXLtG7ovVeX0LIvn37HBwc9PX1W5SL29z0jMViJSQkuLq6rly5Ul1d3dzcPC8v78yZM1OmTJFs9uDBA11d3XHjxrVxKgBoG6vtn0YAAOgbLBYrLi5u8eLFTAcycDg7OxNCEhIS+uwV16xZk5CQUF5e3mevSAiJj493cXHB/+a0Z8+ejR49+vjx425ubkzHQgghzc3NU6dOXbZs2YoVK/pL324qLy/X09MLDAykUlkg+DmFLsH9NAAAgB7T7goW0NtMTU0DAgICAgKoHcaYJRKJEhMTa2pqXF1d+0vf7vP397e0tPT09Oz7lwYYSJCnAQAAwIDi5+fn7Ozs6urakQVFelVycvKZM2euXLnS9pZuUtW3mw4ePJiWlnb58mU2m93HLw0wwCBPAwAA6AHbtm07fvz4mzdvjIyMTp8+zXQ4g93evXs9PT2//vprZsOYPn16TEyMjo5OP+rbHefOnXv79m1ycrK6unofvzTAwCPHdAAAAAADQVBQUFBQENNRwP/MnDlz5syZTEcxuDg6Ojo6OjIdBcAAgftpAAAAAAAA0gV5GgAAAAAAgHRBngYAAAAAACBdkKcBAAAAAABIF+xzDQAgFVgs1sSJE/X09JgOZOBISUkhhEycOJHpQHpXQUFBSkrKokWLmA4EAN6L+jnFt27oFORpAABSwdnZmekQAPpOamoqIeTDDz9kOhCAvpOQkMB0CNCfIE8DAACAvrZ48WJCSHx8PNOBAABIKTyfBgAAAAAAIF2QpwEAAAAAAEgX5GkAAAAAAADSBXkaAAAAAACAdEGeBgAAAAAAIF2QpwEAAAAAAEgX5GkAAAAAAADSBXkaAAAAAACAdEGeBgAAAAAAIF2QpwEAAAAAAEgX5GkAAAAAAADSBXkaAAAAAACAdEGeBgAAAAAAIF2QpwEAAAAAAEgX5GkAAAAAAADSBXkaAAAAAACAdEGeBgAAAAAAIF2QpwEAAAAAAEgX5GkAAAAAAADSBXkaAAAAAACAdEGeBgAAAAAAIF2QpwEAAAAAAEgX5GkAAAAAAADSBXkaAAAAAACAdEGeBgAAAAAAIF2QpwEAAAAAAEgX5GkAAAAAAADSBXkaAAAAAACAdEGeBgAAAAAAIF2QpwEAAAAAAEgX5GkAAAAAAADSBXkaAAAAAACAdJFjOgAAAAAY+Orr69++fUsfCgQCQkhlZSVdwuVyFRQUGIgMAEAqscRiMdMxAAAAwAAXGRm5bt26NhpERESsXbu2z+IBAJByyNMAAACg15WWlvL5fJFI1GqtrKzs69evtbS0+jgqAACphefTAAAAoNdpaWlNnz5dVlb23SpZWdkZM2YgSQMAkIQ8DQAAAPqCm5tbq7N4xGKxm5tb38cDACDNMO8RAAAA+kJNTY2WlpbkaiIUDodTWlqqoqLCSFQAANIJ99MAAACgLygrK8+bN4/NZksWysnJOTo6IkkDAGgBeRoAAAD0kSVLljQ1NUmWiESiJUuWMBUPAIDUwrxHAAAA6CMCgUBTU7OmpoYuUVJSKisr43K5DEYFACCFcD8NAAAA+giHw3F2duZwONQhm812cXFBkgYA8C7kaQAAANB3PvvsM4FAQP1bKBR+9tlnzMYDACCdMO8RAAAA+k5zc7OOjk5paSkhRFNTs6ioqNVN1QAABjncTwMAAIC+IyMj89lnn3E4HDabvWTJEiRpAACtQp4GAAAAferTTz8VCASY9AgA0AY5pgMAAJBe8fHxTIcAMACJxeIhQ4YQQl68eJGbm8t0OAAD0OLFi5kOAboLz6cBALwXi8ViOgQAAIBOwzf8AQD30wAA2hIXF4e/SgL0uKysLEKIubk5UwHEx8e7uLgMhu+yLBYLv8cGFeqzzXQU0AOQpwEAAEBfYzBDAwDoF7COCAAAAAAAgHRBngYAAAAAACBdkKcBAAAAAABIF+RpAAAAAAAA0gV5GgAAAAAAgHRBngYAAADQIZcvX1ZVVb1w4QLTgfSd69ev+/n5nTlzxtjYmMVisVispUuXSjaYOXOmsrKyrKzsmDFjHj16xFScQqEwKCjI1NSUw+GoqalZWFh0fAv1LvedOnUq6x1KSkpUbUBAgLm5uYqKCpfLNTU13bJlS21trWT32NhYKysrZWVlAwOD5cuXFxUVUeXnz58PCQkRiUQdjB8GKuRpAAAAAB0yGPZbk/TVV1+FhYVt27Zt4cKFz58/NzExGTJkyIkTJy5dukS3uXbtWkJCwrx58zIzM8ePH89UqC4uLj/88ENMTEx9ff1///tfExOTFklRL/V91+TJk6l/3Lx5c/369bm5uWVlZUFBQaGhoc7OznSzuLi4JUuWODs7FxQUnDt37tatW3PmzGlqaiKEODg48Hi86dOnV1VVdTkMGACQpwEAAAB0iL29/Zs3b+bNm9fbL9TQ0GBjY9Pbr9K24ODgU6dOxcfHKysr04VhYWEyMjLu7u5v3rxhMLYWTp06lZiYmJCQ8Mknn8jJyfH5/HPnzllYWPR2Xx6PV11dLZbg7u6+ZcsWqlZJScnd3V1DQ0NZWXnx4sVOTk5JSUn5+flU7T//+c9hw4Z9+eWXqqqqlpaWPj4+aWlp9+/fp2o3btz4wQcfzJ07l8rcYHBCngYAAAAgXY4ePVpSUsJgAM+ePdu5c+fu3bt5PJ5kuY2NjZeX16tXrzZv3sxUbO/67rvvxo8fP3bs2D7um5SUJJnE5ufnP3nyZNq0adThxYsXZWVl6VpNTU1CSH19Pd2Yz+ezWCzqcPjw4YSQly9f0u39/f3T0tJCQ0O7EBgMDMjTAAAAANp3584dfX19Fov17bffEkIiIyMVFRUVFBTOnTs3Z84cFRUVPT29kydPUo3DwsJ4PJ62tvaaNWv4fD6Px7OxsaHvlnh6enI4HB0dHepw3bp1ioqKLBarrKyMEOLl5bVp06acnBwWi2VqakoISUpKUlFR2bt3b5+92bCwMLFY7ODg8G5VYGDgyJEjjxw5cv369Vb7isXigwcPjh49msvlqqurz58///fff6eq2r5ohBCRSLRr1y59fX15eflx48bFxcW1G6pAIEhJSbG0tOzC2+xO33cFBwdv3LjxfbWvXr2Sl5c3MjKiDo2NjSVTcerhNGNjY7pEXV3d1tY2NDR0sM22BRryNAAAAID2TZ48+e7du/Th2rVrvb29GxoalJWV4+LicnJyjI2NV61aJRQKCSGenp7Lli2rr6/fuHFjbm7uo0ePmpqa/vrXv1LT3sLCwhYvXkyfKiIiYvfu3fRhaGjovHnzTExMxGLxs2fPCCHUkhLNzc199mYvXbo0atQoBQWFd6vk5eW///57GRmZVatW1dXVvdvA39/fz89v+/btJSUlt27dys/PnzJlSnFxMWnvohFCtm7dum/fvkOHDr1+/XrevHmfffbZw4cP2w61sLBQIBD89ttvdnZ2VEo8evToiIiIjqQ33enbwqtXr5KTkxcuXNhqbX19/c2bN1etWsXhcKiSbdu2FRUVhYeH19TUZGZmhoaGzpo1a+LEiZK9Pvzww1evXj1+/LizwcDAgDwNAAAAoOtsbGxUVFS0tLRcXV3r6ury8vLoKjk5Oeq2krm5eWRkZE1NzfHjx7vwEvb29tXV1Tt37uy5qNtSV1f34sULExOT9zWwtrb29vbOzc3dunVri6qGhoaDBw8uWLDAzc1NVVV17Nixhw8fLisri4qKkmzW6kVrbGyMjIx0cnJauHChmprajh072Gx2u1eMWvNDS0tr7969mZmZxcXF8+fPX79+fWxsbLvvtDt9WwgODt6wYYOMTOtfrYOCgvh8fmBgIF1ia2vr6+vr6empoqJiYWFRU1Nz5MiRFr1GjBhBCMnIyOhsMDAwIE8DAAAA6AHUrRL61lALEyZMUFBQoGcASrOSkhKxWNzqzTRaYGDgqFGjIiIi7ty5I1memZlZW1s7YcIEusTKyorD4dBzPluQvGhPnz6tr6+n1/CQl5fX0dFp94pxuVxCyJgxY2xsbDQ0NFRVVXfv3q2qqtoiM+zxvpIKCwvPnz+/bNmyVmvPnj0bHx9/9epVyYfZtm/fHhUVdePGjdra2ufPn9vY2FhbW9OrjFCoIaBuRcIghDwNAAAAoC9wudzS0lKmo2hfY2Mj+TOHeR8ej3f8+HEWi7VixYqGhga6nFpKnt5DjKKmplZTU9Pu61KzKHfs2EHvRfby5Ut64Y334fP5hBDq0T4Kh8MxMDDIyclp9xW701dSSEjIqlWrWqy5Qjl16lRwcHBycrKhoSFd+Pr165CQkNWrV0+bNk1RUdHIyCg6OrqwsHD//v2SfeXl5cmfwwGDEPI0AAAAgF4nFAqrqqr09PSYDqR9VHrQ7j7L1tbWPj4+2dnZe/bsoQvV1NQIIS2ysg6+cS0tLULIoUOHJFe6v3fvXtu9lJSURowYkZWVJVnY1NSkqqra7it2py+tqKgoNjZ27dq171aFh4efOHHi5s2bw4YNkyzPzs4WiUSShSoqKhoaGpmZmZLNBAIB+XM4YBBCngYAAADQ65KTk8ViMb1QhJyc3PtmSDJOW1ubxWJ1ZIe0PXv2mJmZpaam0iUWFhZKSkqSi3/cv39fIBB89NFH7Z5t+PDhPB4vLS2tswG7uLikpqY+f/6cOqyvr3/58mUHl9rvTl9KSEiIm5ubhoaGZKFYLPb19c3IyEhMTGxxd5EQQmWtr1+/pktqamoqKiqo1flp1BAMHTq048HAQII8DQAAAKBXNDc3V1ZWNjU1paene3l56evr048wmZqaVlRUJCYmCoXC0tJSyY2zCCEaGhqFhYW5ubk1NTVCofDKlSt9uS6/goKCsbFxQUFBuy2p2Y+Su4TxeLxNmzadPXv2xIkT1dXVGRkZHh4efD7f3d29I2dbvnz5yZMnIyMjq6urRSJRQUEBlcy4uroOHTr00aNHrXb08fExMDBYtmxZXl5eeXm5r69vQ0MDvcZJ7/UlhBQXFx87dszb27tFeVZW1r59+6Kjo9lsNkvCgQMHCCFGRkZ2dnbR0dG3bt1qaGjIz8+nrs/KlSslT0INQdf2doMBAHkaAAAAQPu+/fZbKysrQoivr6+jo2NkZOShQ4cIIePGjXv+/Hl0dPT/Y+9OA6I41r2BV7POsO86gsimKIgQI1FQgx5OiMt15SgYNS+aGMQYRFBR0cgminqEgwGTuOBJMLIIgUREvUaJIRqyKIIYCYu44AKCrDM4LP1+6Hv6zmUZBoGZAf6/T+nqquqnezqkn1R3VUBAACFkzpw5xcXFTJPm5mY7Ozsulztz5sxx48ZdvXqV/ehrw4YNs2fPXrFihbW1dVhYGPNuGzuThI+Pj5GRkY2Nzbx582pqaqR/svPnzy8sLGQ/PPv222+trKxKS0sdHR0/+eQT0ZrTpk3z9/cXLdmzZ09ERERoaKiBgYGLi4uZmVl2dra6ujohpMeLFh0dvXnz5sjISH19fR6P5+fn9/LlS0KIUCisrKzMyMjoMlpdXd2ffvrJxMTEwcHB2Nj4119/zczMZFdFG7i2hJADBw4sXLjQ1NS0Q7n4mf0pikpJSfH09Pzggw90dXVtbGwePnyYmpo6c+ZM0Wq//fabsbHxpEmTxHQFQxiFtfMAALpDUVRSUpLoMkcAMDQkJyd7eHgM6FPQ+vXrU1JSqqurB+4Qkni9v2MlJSUTJkyIj49ftWrVAAXWK+3t7bNmzfLy8lq7du1gadtH1dXVJiYm4eHhTCorOSnc2yAdGE8DAAAAGBA9TsUht6ysrEJDQ0NDQ5kVxmSrra0tPT29oaHB09NzsLTtu+DgYAcHB19fX+kfGuQE8jQAgCHC0dFRUVGRfV2ng0OHDjFzA3z++edSDqyPQkNDbWxstLS0VFVVraystm3b1t2D44cffqipqUlRlOTzEHzzzTeOjo6amppjxoxZs2bNs2fPJA/s9u3bnp6e5ubmqqqqBgYG9vb2oovYykT/3gNFRUWffPKJra2tpqamkpKStrb2uHHj5s+f3+P8e30n5kdPTU21sLAQ/eBHRUXFyMho1qxZBw8eZN6Rg36xY8eOZcuWeXp6SjKhyIDKzs5OTU3NysoSv6SbXLXto8OHD+fl5Z0/f15ZWVnKhwY5QgMAQDcIIUlJSbKOohdcXV3t7e2728t8/nH06FFphtR3Li4usbGx1dXV9fX1SUlJysrKc+bM6a7ymTNnCCG3bt2SpOfExERCSGRkZG1t7a1btywsLBwcHFpaWiRpm5+fr6amtmnTpvv37wsEgqKiom3btrm6ukp6VgOmv+6B48ePKysrv/322xcuXHj58mVzc3NpaWliYqKzs/MXX3zRryF3occf3dLSUltbm6ZpZqKOq1evenl5URTF4/F+++03SQ6RlJQ0oE9BO3bsYFZwNjMzS0lJGbgD9aiPf8cuXrwYGBjYj/FAj9LT0yMiIlpbW1+v+UDf2yA1SjJLEAEAYABQFCXrEPqZhoaGt7c3M6Hc8uXLU1NTk5OTHz161GEC69fwxRdfjBo1auvWrRRFOTg4+Pv7b9y4MTc3d/r06T22PXTokI6OTnR0NLM5bty4sLAwd3f3PobUL/p+D/zyyy/e3t4uLi4XL15UUvqfRwULCwsLCwsdHR12koyBI/mPTlGUjo7OrFmzZs2aNX/+fA8Pj/nz5//111+9Wv9qIERERERERMg2hn7h5ubm5uYm6yiGl0WLFi1atEjWUYDs4b1HAIAhZei9JHPu3DnRWb8NDAwIIXw+v8vKvUpRHj16xOPx2CZMDtBhevTuVFdX19XViU7Ep6Ki8v3330t+9IHT93sgPDy8ra1t3759bJLGevfddzdu3NjH/nvUqx+d9Y9//MPLy6uysnLQvdwLANAZ8jQAgD758ccf33rrLTU1NS0tLTs7u/r6ekJIW1vbp59+ampqyuVyJ02axLyFEhMTw+FwjIyM1q9fz+PxOByOs7Nzbm4u29VPP/1kY2Ojra3N4XDs7OwuXrxICDlw4ICampqmpmZlZWVAQICxsXFRUVGXNRklJSXjx49XV1dnpgLPycnpLvIug5TE119/PWXKFA6Ho66ubmZmFhYWRgihafrw4cMTJkxQVVXV1dVdvHjxvXv3mPpxcXHq6upqamoZGRlz587V0tIyMTFhXlAkhEyYMIGiKAUFhTfffJN5EN+2bRtzaqdOnep89IqKCi6Xa25uzmzSNH3w4EFra2tVVVVtbe2tW7dKeBaEEAsLi8rKSnaT+TjNwsKC2bxw4YKYFascHR2bmpr+9re//fzzz11WGLz3gFAo/OGHH/T19d966y3xF1BWP7oYzOpkWVlZPdYEAJB3Mn7vEgBAjpGevutobGzU0tKKjIwUCATPnj1bunRpVVUVTdNbtmxRVVU9e/bsy5cvd+7cqaCgwHwz4+3tra6ufvfu3ebm5sLCQmYGi4cPHzK9paSkBAcH19TUVFdXT5s2TV9fnykPCgoihGzatOnIkSNLly79888/u6vp6upqYWFx//79lpaWO3fuTJ06lcPh/PXXX8zeDt8mdRekeMzaR/v27auurq6pqfniiy9WrlxJ0/Snn36qoqLy9ddf19bW5ufnT5482cDA4NmzZ6Kn8MMPP9TV1VVWVs6cOVNdXV0oFNI03draamZmZmpqKvoxxubNm6OiojofvampSVNT09fXly0JCgqiKOqf//zny5cv+Xx+bGwskfj7tOzsbGVl5ZiYmPr6+jt37kyYMOHdd99l9547d05TUzM0NLTLtnw+f8qUKcx/SW1sbCIjI6urq0UrDN574K+//iKETJs2rccLKKsfnRb5Pq0D5n+UjB49usfgh883PD3+HYMhZvjc20MefkUAgG71+Hxz584dQsi5c+dECwUCgZqamqenJ7PJ5/NVVVU3bNhA07S3t7fow+Vvv/1GCAkJCencM/NlS2VlJf2f512BQNBlDKI1O8whkZ+fTwjZsmULsyn6jC4mSDGEQqGOjs7s2bPZktbW1ujoaD6fr6GhwfZG0/Svv/5KCGGTnA6nwGRTJSUlzCaT+yUnJzObTU1NpqamdXV1nQMICgoaN25cfX09G7aamto777zDVujVPCI0Te/atYv9H5cmJiaPHj2SsCFN00Kh8F//+tf48eOZ5kZGRtnZ2cyuQX0P/P7774SQv//97+JPX1Y/OqO7PI2maeaLNfHB08PpWRZ52nAzfO7tIQ/ziAAAvD4LCwsjI6NVq1Zt2rTJy8vLzMyMEFJUVMTn8ydOnMjU4XK5I0eOZN8HEzVlyhQ1NbUudzGfGEmy+JKYmnZ2dtra2syTegeSBykqPz+/trb23XffZUsUFRU3bdr0+++/NzY2suNLhBBHR0cVFRXRN/pEMfPgtbS0MJsffvhhcHBwdHT0smXLCCEJCQmLFy/W0tLq0CotLS05OfnSpUuamppMSUlJCZ/Pd3V1FR92d4KCgo4fP/7DDz9MnTq1srJy+/btTk5O169fl3CGEmVlZV9fX19f39zc3P3796enpy9btqyoqEhXV3dQ3wMaGhpEgo/BCgsLZfKji9fU1ETTdOd+usMcfciLiopKSUmRdRQgJY8fP5Z1CNA/8H0aAMDr43K5V65cmTFjxt69ey0sLDw9PQUCQVNTEyFk165d7PpODx486O6pV1VVtaqqivnnzMzMWbNmGRoaqqqqbtu2TcxxJa+prKzMPhmL6lWQLOalMh0dnQ7ltbW1hBDm+Z6lo6PT0NAgvkOGhobGRx99dP36dWZA5ujRo52Xdk1MTNy/f392djaTDDOYxxFDQ0NJjtLB06dPIyMjP/roo7/97W/q6urm5ubHjh178uTJwYMHe9vV1KlTv/32Wx8fn6qqqqtXr5JeXl55uwfMzMyYVyXFn7WsfnTxmLDZQU4AgMEL42kAAH1ia2v7/fffV1VVHT58eP/+/ba2tp6enoSQqKgoPz8/8W1bWlpqa2tNTEwIIQ8fPlyyZMnSpUtPnjw5atSoI0eOdPfwLXnN1tbWmpoaU1PTzruY3EaSIEWNGjWKEPLixYsO5Uzm1uEBnT01Sfj6+kZHR0dFRfn4+IwePdrS0lJ075EjRy5evHjlypUOWQGHwyGEvHr1SvJTYBUXF7e1tTFnxNDS0tLT0yssLJSkubu7e1JSkuh0iKtXrz569CiTjEl+eeXzHnj33XczMjJ+/vnnzksU1NTUbNu27fjx47L60cW7cOECIWTu3LkS1h8Oo0wURW3evHn58uWyDgSkJDk52cPDQ9ZRQD/AeBoAwOt78uTJ3bt3CSGGhob79u2bPHny3bt3R48ezeFw8vLyemzOfM40bdo0QkhBQUFLS8uGDRssLCw4HI6Y+eUlr3n16tX2wg49ZgAAIABJREFU9vbJkyd33iV5kKLMzMz09PQuXbrUoXzixIkaGhrMd02M3NxcoVD45ptvStiziYnJ8uXLz549u3v3btG0gabpwMDAgoKC9PT0zs/rEydOVFBQ+PHHH3t1FuwRCSFPnz5lSxoaGmpqaiR86fHVq1fMT88qKioihEyaNIn05vLK5z0QHBysqqrq7+8vEAg67Lpz5w6TncrqRxfj2bNnUVFRJiYma9eulbwVAIB8Qp4GAPD6njx5sn79+nv37gmFwlu3bj148GDatGkcDmfNmjVnzpyJi4urr69va2t7/Pgxmw+0t7e/fPmytbU1Pz/fz8/P1NSUmUmcGfG4fPlyc3NzcXFxdx/59FhTKBTW1dW1trbevHnT19d3zJgxTP8diA+yO6qqqjt37rx27Zqvr29FRUV7e3tDQ8Pdu3c5HE5AQEBaWlpCQkJ9fX1BQYGPjw+Px/P29pb8YgYEBLS2tr58+fJvf/sbW3j37t0DBw4cO3ZMWVmZEnHo0CFCiKGhobu7+9mzZ0+cOFFfX5+fn//ll19KeDhzc/PZs2cfO3bs2rVrAoHg0aNHTLQffPABUyErK0vMvPyEkCVLliQnJ9fW1tbV1WVkZGzfvn3RokVMnjbY7wEHB4fTp0/fuXNn5syZ58+fr6ura2lpuX///rFjxz744APmczhZ/egsmqYbGxvb29tpmq6qqkpKSpo+fbqiomJ6errk36cBAMgvGc5hAgAg50hP86SVl5c7Ozvr6uoqKiqOGjUqKCiImWf81atXgYGBpqamSkpKTC5RWFhI07S3t7eysrKxsbGSkpKWltbixYtLS0vZ3gIDA/X09HR0dJYtW/bZZ58RQiwtLTdu3Mjlcgkho0eP/vrrr8XUfPjwYXx8/OzZs42MjJSUlPT19VesWPHgwQOmyT//+c8RI0YQQtTV1ZcuXSomyB599tlndnZ2HA6Hw+G88cYbsbGxNE23t7cfPHhw7NixysrKurq6S5YsKSoqYurHxsaqqakRQsaOHVtaWvrll18yj9Fjxoxh54tnzJ49+/jx46IlBQUFXf7H6+DBg0yFhoaGDz/8UF9fX0NDY8aMGZ9++ikhxMTE5Pbt2z2eyIsXL/z8/KysrFRVVTU0NKZPn/7tt9+ye8+fP6+pqRkeHt5l20uXLnl4eFhaWqqqqqqoqFhbWwcHBzc3N7MVhsA98PDhwy1bttjZ2WloaCgqKuro6LzxxhsffPDBzz//zFSQyY/+3XffTZo0SU1NTUVFRUFBgRDCTPD41ltvhYaGdlgdQYzhMydej3/HYIgZPvf2kEfRNN1/SR8AwJBCUVRSUlI/ftexfv36lJSU6urq/uoQBh3cA3KC+YZnODwF9fvfMZBzw+feHvLw3iMAgFRJMs06DG24BwAAoEfI0wAA4H/cu3eP6h4zj+VgMZTOBUBqLl++vGPHjtTUVAsLC+ZfltWrV4tWcHNz09TUVFRUtLW1vXnzpqzibGlpiYiIsLKyUlFR0dHRmThxYnl5uRTaEkLa29ujoqKcnZ0778rJyZk+fbqamhqPxwsMDBSdijY0NNTGxkZLS0tVVdXKymrbtm2NjY1d9t/c3Dx+/Phdu3Yxm999911kZCT+587whDwNAEBKdu7cGR8fX1dXZ25ufvbsWVmH04Xx48eLeVE+MTFR1gH2gnyei/zfAzCc7dmzJyYmZufOne7u7mVlZZaWlvr6+gkJCZmZmWydS5cupaSkLFiwoLCwsMt5RKXDw8Pjq6++On36NJ/P//PPPy0tLbtLe/q3bXFx8dtvv+3v7995OcTCwkI3NzdXV9eqqqq0tLSTJ0/6+Piwe69cubJx48by8vIXL15ERESwK7x3FhQUxEwey1i4cCGHw3F1dWVWLIThpV+/dgMAGFIIvr8HGKKkMNcCn893cnKSeVcS/h3bt2/fuHHjBAIBW2JpaXn69GkFBQVjY+Pa2lq2PCsra9GiRa8XTL84c+YMRVH5+flSbpuXl7d06dKEhAQHBwd7e/sOez08PMzNzZkJSGmaPnjwIEVRf/75J7M5f/58ZpYpBvO54MOHDzt08vPPP7u5uRFCgoKCRMt9fX2dnJxaWlokiRPziAwZGE8DAAAA6H8nTpyorKyUt666VFJSsnv37pCQEGbteJazs7Ofn19FRcWWLVsG7ui9dfTo0cmTJ9vZ2Um5rb29fWpq6sqVK1VVVTvsam1tzczMdHFxYRcznDt3Lk3TGRkZzOa5c+cUFRXZ+gYGBoSQDoNyAoFg69at0dHRnQ8dHBycl5fX5S4YwpCnAQAAAHSNpunDhw9PmDBBVVVVV1d38eLF9+7dY3b5+vqqqKiMHDmS2fz444/V1dUpinrx4gUhxM/PLyAgoLS0lKIoKyurmJgYDodjZGS0fv16Ho/H4XCcnZ3Zhe961RUh5MKFC+IX9+utmJgYmqYXLlzYeVd4ePi4ceOOHz9++fLl3l6iuLg4dXV1NTW1jIyMuXPnamlpmZiYnDlzhm3b1tb26aefmpqacrncSZMmMQNB4gmFwl9++cXBweE1TrMvbcUrKytrbGxkFjZkWFpaEkLy8/O7rF9RUcHlcs3NzUULg4KCPv74Y0NDw871dXV1XVxcoqOjacziOJwgTwMAAADoWnBw8I4dO4KCgiorK69du/bo0aOZM2c+f/6cEBITEyM62X1sbGxISAi7GR0dvWDBAktLS5qmS0pKfH19vby8+Hz+pk2bysvLb9682dra+s477zx69Ki3XZH/TBna3t7eX6eZmZlpbW3NLHnXAZfLPXXqlIKCwrp165qamjpXEHOJNmzYsHnzZoFAoKmpmZSUVFpaamFhsW7dupaWFqbt9u3bDxw4EBUV9fTp0wULFrz33nu///67+FCfPHkiFAr/+OOP2bNnMxnvhAkTmFUcezzNvrQV79mzZ4QQTU1NtoTD4XC5XOY6dMDn869cubJu3ToVFRW28Oeffy4tLX3vvfe6O8Qbb7xRUVFx+/btPoYKgwjyNAAAAIAuCASCw4cPL126dNWqVdra2nZ2dp9//vmLFy++/PLL1+tQSUmJGXeysbGJi4traGiIj49/jX7mz59fX1+/e/fu1wujg6ampvv37zPjP11ycnLavHlzeXn59u3bO+yS8BI5OztraWkZGhp6eno2NTU9fPiQENLc3BwXF7dkyRJ3d3cdHZ1du3YpKyv3eEGYOT8MDQ337t1bWFj4/PnzxYsXb9y48ZtvvunxTPvSVjxmakfRNxsJIcrKygKBoHPliIgIHo8XHh7OlggEAj8/v7i4ODGHGDt2LCGku1XgYUhCngYAAADQhcLCwsbGxilTprAljo6OKioq7PuKfTFlyhQ1NTX2FUEZqqyspGm6y8E0Vnh4uLW1dWxsbE5Ojmh5by8RM4LEjKcVFRXx+fyJEycyu7hc7siRI3u8IMy3Yba2ts7Oznp6etra2iEhIdra2pIkz31pKx7zXV9ra6tooVAo5HK5HWqmpaUlJydfvHhRdPBt586dH330kbGxsZhDMD9QlwN0MFQhTwMAAADoAjMTuoaGhmihjo5OQ0NDv/SvqqpaVVXVL131RXNzM/lPDtMdDocTHx9PUdTatWtFx4j6comYtyh37drFLmz44MGDzvPdd8Dj8QghzJd7DBUVlTFjxpSWlvZ4xL60FY/5trC+vp4t4fP5zc3NzBFZiYmJ+/fvz87ONjMzYwtzcnIKCgo+/PBD8YdgUj7mx4JhAnkaAAAAQBd0dHQIIR1SjtraWhMTk7533tLS0l9d9RGTAPS4krKTk5O/v39xcXFYWBhb2JdLxEyYERUVJToR+Y0bN8S30tDQGDt27N27d0ULW1tbtbW1ezxiX9qKZ25urqmp+eDBA7aE+ZJw0qRJbMmRI0cSEhKuXLkyatQo0bYnTpz44YcfFBQUmGSVuSx79+6lKEr0az2hUEj+82PBMIE8DQAAAKALEydO1NDQEH1Wzs3NFQqFb775JrOppKTETonRW9nZ2TRNT5s2re9d9ZGRkRFFUXV1dT3WDAsLGz9+/K1bt9iSHi+RGKNHj+ZwOHl5eb0N2MPD49atW2VlZcwmn89/8OCBhFPt96WtGEpKSvPmzbt27Ro7uUtWVhZFUcwUmjRNBwYGFhQUpKendxh7JITEx8eLZqrMECuzfproC6XMDzRixIg+hgqDCPI0AAAAgC5wOJyAgIC0tLSEhIT6+vqCggIfHx8ej+ft7c1UsLKyqqmpSU9Pb2lpqaqqEh1OIYTo6ek9efKkvLy8oaGBycHa29tfvnzZ2tqan5/v5+dnamrq5eX1Gl1lZWX147z8ampqFhYWjx8/luSCxMfHi86W0eMlEt/bmjVrzpw5ExcXV19f39bW9vjx46dPnxJCPD09R4wYcfPmzS4b+vv7jxkzxsvL6+HDh9XV1YGBgQKBgJ3jZODaird79+7nz5/v2bOnqanpxo0bBw8e9PLysra2JoTcvXv3wIEDx44dU1ZWpkQcOnRI8v6ZH6jvKSUMIsjTAAAAALq2Z8+eiIiI0NBQAwMDFxcXMzOz7OxsdXV1Zu+GDRtmz569YsUKa2vrsLAw5p00JycnZrZ9Hx8fIyMjGxubefPm1dTUEEKam5vt7Oy4XO7MmTPHjRt39epV9quw3nbVv+bPn19YWMh+ePbtt99aWVmVlpY6Ojp+8sknojWnTZvm7+8v4SWKi4uLiooihEyaNKmsrOzYsWMBAQGEkDlz5hQXFxNCoqOjN2/eHBkZqa+vz+Px/Pz8Xr58SQgRCoWVlZXsItEd6Orq/vTTTyYmJg4ODsbGxr/++mtmZia7KtrAtf3ll19mzJgxatSo3Nzc27dv83i86dOnX7t2jdlra2t78eLFS5cu6evru7u7r1279ujRo8yufln07LfffjM2NhZ9kRKGPArr5QEAdIeiqKSkJNF1jQBgaEhOTvbw8JDmU9D69etTUlKqq6uldkSGJH/HSkpKJkyYEB8fv2rVKqkFJkZ7e/usWbO8vLzWrl07WNoOqOrqahMTk/DwcCbRFU/69zYMEIynAQAAAEhDj3N1yIqVlVVoaGhoaCizwphstbW1paenNzQ0eHp6Dpa2Ay04ONjBwcHX11fWgYBUIU8DAAAAGO527NixbNkyT09PSSYUGVDZ2dmpqalZWVnil3STq7YD6vDhw3l5eefPn1dWVpZ1LCBVyNMAAAAABtbOnTvj4+Pr6urMzc3Pnj0r63C6tnfvXl9f33379sk2DFdX19OnTzMrkg2WtgMnIyPj1atX2dnZurq6so4FpE1J1gEAAAAADHERERERERGyjqJnbm5ubm5uso4C/teiRYsWLVok6yhANjCeBgAAAAAAIF+QpwEAAAAAAMgX5GkAAAAAAADyBXkaAAAAAACAfEGeBgAAAAAAIF8orFYOANAdiqJkHQIAAECv4Ql/CMC8/AAA3UpKSpJ1CABDU1RUFCFk8+bNsg4EAEBOYTwNAAAApG358uWEkOTkZFkHAgAgp/B9GgAAAAAAgHxBngYAAAAAACBfkKcBAAAAAADIF+RpAAAAAAAA8gV5GgAAAAAAgHxBngYAAAAAACBfkKcBAAAAAADIF+RpAAAAAAAA8gV5GgAAAAAAgHxBngYAAAAAACBfkKcBAAAAAADIF+RpAAAAAAAA8gV5GgAAAAAAgHxBngYAAAAAACBfkKcBAAAAAADIF+RpAAAAAAAA8gV5GgAAAAAAgHxBngYAAAAAACBfkKcBAAAAAADIF+RpAAAAAAAA8gV5GgAAAAAAgHxBngYAAAAAACBfkKcBAAAAAADIF+RpAAAAAAAA8gV5GgAAAAAAgHxBngYAAAAAACBfkKcBAAAAAADIF+RpAAAAAAAA8gV5GgAAAAAAgHxBngYAAAAAACBfkKcBAAAAAADIF+RpAAAAAAAA8kVJ1gEAAADA0Jebm3v79m12s6ysjBDy5ZdfsiX29vZTp06VQWQAAHKJomla1jEAAADAEHfu3LkFCxYoKioqKCgQQpjHD4qiCCHt7e1tbW3ff//9f/3Xf8k4SgAAuYE8DQAAAAZcS0uLgYFBfX19l3u1tLSqqqpUVFSkHBUAgNzC92kAAAAw4JSVlVesWNFlJiZmFwDAsIU8DQAAAKRhxYoVQqGwc3lLS8t7770n/XgAAOQZ3nsEAAAAaWhvbx81atTz5887lBsaGj579oz5bg0AABj4mwgAAADSoKCgsHr16g7vN6qoqHh5eSFJAwDoAH8WAQAAQEo6v/ooFApXrFghq3gAAOQW3nsEAAAA6Rk7dmxJSQm7aWFhUVpaKsN4AADkE8bTAAAAQHpWrVqlrKzM/LOKisr/+3//T7bxAADIJ4ynAQAAgPSUlJSMHTuW3SwqKho3bpwM4wEAkE8YTwMAAADpsbKysre3pyiKoih7e3skaQAAXUKeBgAAAFL1/vvvKyoqKioqvv/++7KOBQBATuG9RwAAAJCqJ0+ejB49mqbpR48eGRsbyzocAAB5hDwNAIa4ZcuWyToEAOgoOzubEDJr1iwZxwEAnaSkpMg6BCAE7z0CwJB39uzZx48fyzoKAPg/TE1Nx4wZI+soXtPjx4/Pnj0r6yikAX8/h5vhc28PChhPA4AhjqKopKSk5cuXyzoQAPhfNTU1hBA9PT1ZB/I6kpOTPTw8hsMTFP5+DjfD594eFJRkHQAAAAAMO4M0QwMAkBq89wgAAAAAACBfkKcBAAAAAADIF+RpAAAAAAAA8gV5GgAAAAAAgHxBngYAAAAw4M6fP6+trf3999/LOpCBcvny5R07dqSmplpYWFAURVHU6tWrRSu4ublpamoqKira2trevHlTVnG2tLRERERYWVmpqKjo6OhMnDixvLxcCm0JIe3t7VFRUc7Ozp135eTkTJ8+XU1NjcfjBQYGvnr1it0VGhpqY2OjpaWlqqpqZWW1bdu2xsbGLvtvbm4eP378rl27mM3vvvsuMjKyra1N8ghBriBPAwAAABhwQ3uu8z179sTExOzcudPd3b2srMzS0lJfXz8hISEzM5Otc+nSpZSUlAULFhQWFk6ePFlWoXp4eHz11VenT5/m8/l//vmnpaVld2lP/7YtLi5+++23/f39+Xx+h12FhYVubm6urq5VVVVpaWknT5708fFh9165cmXjxo3l5eUvXryIiIiIjo5etmxZl4cICgoqKipiNxcuXMjhcFxdXWtrayUMEuQK8jQAAACAATd//vy6uroFCxYM9IEEAkGXIzYDZ//+/YmJicnJyZqammxhTEyMgoKCt7d3XV2dNIMRLzExMT09PSUlZerUqUpKSjweLyMjY+LEiQPd9vbt29u3b/fx8XFwcOi8NywsbOTIkSEhIerq6k5OToGBgadOnbp37x6zV0NDw9vbW09PT1NTc/ny5UuWLLlw4cKjR486dHL9+vU7d+50KNy0aZO9vf28efNaW1sliRPkCvI0AAAAgKHjxIkTlZWVUjtcSUnJ7t27Q0JCOByOaLmzs7Ofn19FRcWWLVukFkyPjh49OnnyZDs7Oym3tbe3T01NXblypaqqaoddra2tmZmZLi4uFEUxJXPnzqVpOiMjg9k8d+6coqIiW9/AwIAQ0mFQTiAQbN26NTo6uvOhg4OD8/LyutwFcg55GgAAAMDAysnJMTU1pSjqs88+I4TExcWpq6urqallZGTMnTtXS0vLxMTkzJkzTOWYmBgOh2NkZLR+/Xoej8fhcJydnXNzc5m9vr6+KioqI0eOZDY//vhjdXV1iqJevHhBCPHz8wsICCgtLaUoysrKihBy4cIFLS2tvXv3DtCpxcTE0DS9cOHCzrvCw8PHjRt3/Pjxy5cvd9mWpunDhw9PmDBBVVVVV1d38eLF7CCS+EtECGlra/v0009NTU25XO6kSZOSkpJ6DFUoFP7yyy9djmgNaFvxysrKGhsbTU1N2RJLS0tCSH5+fpf1KyoquFyuubm5aGFQUNDHH39saGjYub6urq6Li0t0dPTQfvN2SEKeBgAAADCwZsyYcf36dXZzw4YNmzdvFggEmpqaSUlJpaWlFhYW69ata2lpIYT4+vp6eXnx+fxNmzaVl5ffvHmztbX1nXfeYV51i4mJWb58OdtVbGxsSEgIuxkdHb1gwQJLS0uapktKSgghzDQS7e3tA3RqmZmZ1tbWampqnXdxudxTp04pKCisW7euqampc4Xg4OAdO3YEBQVVVlZeu3bt0aNHM2fOfP78OenpEhFCtm/ffuDAgaioqKdPny5YsOC99977/fffxYf65MkToVD4xx9/zJ49m0mAJ0yYEBsbK0kC05e24j179owQIvrKKIfD4XK5zHXogM/nX7lyZd26dSoqKmzhzz//XFpa+t5773V3iDfeeKOiouL27dt9DBWkDHkaAAAAgGw4OztraWkZGhp6eno2NTU9fPiQ3aWkpMQMNNnY2MTFxTU0NMTHx7/GIebPn19fX7979+7+i/p/NTU13b9/nxn/6ZKTk9PmzZvLy8u3b9/eYZdAIDh8+PDSpUtXrVqlra1tZ2f3+eefv3jx4ssvvxSt1uUlam5ujouLW7Jkibu7u46Ozq5du5SVlXu8PsycH4aGhnv37i0sLHz+/PnixYs3btz4zTff9HimfWkrHjO1o+ibjYQQZWVlgUDQuXJERASPxwsPD2dLBAKBn59fXFycmEOMHTuWEFJQUNDHUEHKkKcBAAAAyBgzPMIOFnUwZcoUNTU19p1A+VFZWUnTdJeDaazw8HBra+vY2NicnBzR8sLCwsbGxilTprAljo6OKioq7BueHYheoqKiIj6fz87hweVyR44c2eP1Yb4Ns7W1dXZ21tPT09bWDgkJ0dbW7pAZ9ntb8Zjv+jrM8yEUCrlcboeaaWlpycnJFy9eFB1827lz50cffWRsbCzmEMwP1OUAHcgz5GkAAAAA8k5VVbWqqkrWUXTU3NxM/pPDdIfD4cTHx1MUtXbtWtExImayeA0NDdHKOjo6DQ0NPR6XeYty165d1H88ePCg83z3HfB4PEII8yEfQ0VFZcyYMaWlpT0esS9txWM+Nayvr2dL+Hx+c3Mzc0RWYmLi/v37s7OzzczM2MKcnJyCgoIPP/xQ/CGYlI/5sWAQQZ4GAAAAINdaWlpqa2tNTExkHUhHTALQ40rKTk5O/v7+xcXFYWFhbKGOjg4hpENWJuFpMhNmREVF0SJu3LghvpWGhsbYsWPv3r0rWtja2qqtrd3jEfvSVjxzc3NNTc0HDx6wJcyHhZMmTWJLjhw5kpCQcOXKlVGjRom2PXHixA8//KCgoMAkq8xl2bt3L0VRol/rCYVC8p8fCwYR5GkAAAAAci07O5um6WnTpjGbSkpK3b0hKWVGRkYURUmyQlpYWNj48eNv3brFlkycOFFDQ0M0ncjNzRUKhW+++WaPvY0ePZrD4eTl5fU2YA8Pj1u3bpWVlTGbfD7/wYMHEk6135e2YigpKc2bN+/atWvsXC9ZWVkURTFTaNI0HRgYWFBQkJ6e3mHskRASHx8vmqkyI65BQUE0TYu+UMr8QCNGjOhjqCBlyNMAAAAA5E57e/vLly9bW1vz8/P9/PxMTU29vLyYXVZWVjU1Nenp6S0tLVVVVaJDMYQQPT29J0+elJeXNzQ0tLS0ZGVlDdy8/GpqahYWFo8fP+6xJvP2o+hsGRwOJyAgIC0tLSEhob6+vqCgwMfHh8fjeXt7S9LbmjVrzpw5ExcXV19f39bW9vjx46dPnxJCPD09R4wYcfPmzS4b+vv7jxkzxsvL6+HDh9XV1YGBgQKBgJ3jZODaird79+7nz5/v2bOnqanpxo0bBw8e9PLysra2JoTcvXv3wIEDx44dU1ZWpkQcOnRI8v6ZH6jvKSVIGfI0AAAAgIH12WefOTo6EkICAwMXLVoUFxcXFRVFCJk0aVJZWdmxY8cCAgIIIXPmzCkuLmaaNDc329nZcbncmTNnjhs37urVq+xnYBs2bJg9e/aKFSusra3DwsKY99mcnJyYift9fHyMjIxsbGzmzZtXU1Mz0Kc2f/78wsJC9sOzb7/91srKqrS01NHR8ZNPPhGtOW3aNH9/f9GSPXv2REREhIaGGhgYuLi4mJmZZWdnq6urE0J6vETR0dGbN2+OjIzU19fn8Xh+fn4vX74khAiFwsrKSnaR6A50dXV/+uknExMTBwcHY2PjX3/9NTMzk10VbeDa/vLLLzNmzBg1alRubu7t27d5PN706dOvXbvG7LW1tb148eKlS5f09fXd3d3Xrl179OhRZle/LHr222+/GRsbi75ICYMChTXvAGBooygqKSlJdLkhAIC+SE5O9vDwGNAnqPXr16ekpFRXVw/cISQhyd/PkpKSCRMmxMfHr1q1SmqBidHe3j5r1iwvL6+1a9cOlrYDqrq62sTEJDw8nEl0xZPCvQ2Sw3gaAAAAgNzpcXIOOWFlZRUaGhoaGsqsMCZbbW1t6enpDQ0Nnp6eg6XtQAsODnZwcPD19ZV1INBryNMAAAAA4PXt2LFj2bJlnp6ekkwoMqCys7NTU1OzsrLEL+kmV20H1OHDh/Py8s6fP6+srCzrWKDXkKcBwHDn6OioqKjIfmPQv9asWcPhcCiKGhoL1xw6dIiZ3u3zzz9nSs6fP6+trf3999/3S//921uP2tvbo6KinJ2dO+/KycmZPn26mpoaj8cLDAx89eqVJB2mpqZaWFiIfuuvpKRkYGDw97//PS0trb/CFn9TicawevVq0V1ubm6ampqKioq2travN9tB3w2xW2iA7Ny5Mz4+vq6uztzc/OzZs7IORyJ79+719fXdt2+fbMNwdXU9ffo0syLZYGk7cDIyMl69epWdna2rqyvrWOB1IE8DgOHut99+mz179gB1Hh8fv2XLlgHqXPq2bNly/fp10ZL+/YxBmh9FFBcXv/322/7+/p3Xxi0sLHRzc3N1da2qqkpLSzt58qSPj48kfbq7u5cii4/rAAAgAElEQVSVlVlaWmpra7PTZCclJVVUVLi7uyclJfVL5OJvKjYGfX39hISEzMxMdtelS5dSUlIWLFhQWFg4efLkfgmmt4bSLTRwIiIiXr16RdP0/fv3//GPf8g6HEm5ubnt379f1lHA/1q0aNGOHTtE59iEwQV5GgAAIYRQFNXbJgKBoMuhmGFl/vz5dXV1CxYseL3mHa5hH3uT3O3bt7dv3+7j49PlOGpYWNjIkSNDQkLU1dWdnJwCAwNPnTp179691ziQrq6uq6vrv/71L0JIcnJyj/X78aaKiYlRUFDw9vaW+ato4g3SWwgAYKAhTwMAIISQ13h3/8SJE5WVlRJWfo08cDjo1TXsR/b29qmpqStXrmQnOme1trZmZma6uLiwP9ncuXNpmu5uum1JmJmZEUJqa2t7rNmPN5Wzs7Ofn19FRcVQGtHtTFa3EADAQEOeBgBACCElJSXjx49XV1dnVivKyclhd/300082Njba2tocDsfOzu7ixYuEED8/v4CAgNLSUoqirKysmJpff/31lClTOByOurq6mZlZWFgYU66goJCZmTl37lxtbW0ej3fy5ElJQoqLi1NXV1dTU8vIyJg7d66WlpaJicmZM2fYCjRNHz58eMKECaqqqrq6uosXL2bHfA4cOKCmpqapqVlZWRkQEGBsbOzj46Ourq6goPDmm2+OGDFCWVlZXV198uTJM2fOHD16NIfD0dHR2bZtm/iz7iAnJ8fU1JSiqM8++4y5hlQn//3f/y3hNezQm/gT7PHivLaysrLGxkZTU1O2xNLSkhCSn5/PbF64cKG3qwYzbV1cXNgS6dxU4eHh48aNO378+OXLl7sMDLfQQNxCAAD9gwYAGNIIIUlJSeLruLq6WlhY3L9/v6Wl5c6dO1OnTuVwOH/99RezNyUlJTg4uKamprq6etq0afr6+ky5u7u7paUl2wmzJOu+ffuqq6tramq++OKLlStX0jQdFBRECPnhhx9qa2tramrmzZunqqra1NQkSfBs27q6usrKypkzZ6qrqwuFQmbvp59+qqKi8vXXX9fW1ubn50+ePNnAwODZs2eibTdt2nTkyJGlS5f++eefe/bsIYTk5uY2NTW9ePFizpw5hJDMzMyqqqqmpiZm1ua8vDzxZ82sMHv06FFmk1lX98iRI8yu7du3M6f29OlTXV1dZ2fntrY2ya+haG8SnmB3F0dCU6dOtbe3Fy358ccfCSEHDx4ULeRyua6ursw/nzt3TlNTMzQ0tLs+Rb9P4/P5WVlZY8aMcXNza2xsZOsM9E1laWl5//59mqavX7+uoKBgZmbGHD0rK2vRokVsNdxCr3cLMZ8a9lhtCJDk7ycMJcPn3h4U8EsAwBAnYZ4m+rDOjH5s2bKlc82IiAhCSGVlJf1/HxCFQqGOjs7s2bPZmq2trdHR0fR/ngUFAgFT/tVXXxFC7ty5I0nwHdrGxsYSQkpKSmia5vP5Ghoanp6ebOVff/2VEMLmDx3a0jTNPGQ3NDQwm//+978JIQUFBaLNExMTxZ+1mIdsUUuWLOFwOPfu3RPfm5iH7N6eoOjFkVznPO3SpUuEkMOHD4sWamlpOTs7S9gnM/4mys7O7t///jczM0RnA3FTsXkaTdPM4rYbN26k/2+ehlvotW+h4fMsizxtuBk+9/agoNT7ETgAgCHOzs5OW1ubfc9NFPMZW+f1Z/Pz82tra9999122RFFRcdOmTd310NLS8hqBqaiosG0LCwsbGxunTJnC7nV0dFRRUcnNze1Vb62trT0G1t1Zdyc5Ofnbb7+NjIy0trZ+7d56e4KiF6cvOBwOEbksDKFQyOVyJe9EW1ub+RqttbX1+fPnly5d8vX1jYiIyMnJMTAw6FB5oG+q8PDwc+fOxcbGenh4iJbjFuqgt7fQMPno1MPDo8OdAwDSgTwNAKALysrK7ONaZmbmwYMHCwsL6+vru3uGq6+vJ4To6OhILUImDdDQ0BAt1NHRaWho6Jf+JTnrLlVXV3/yySeOjo7MMM5r9zbQJ9gdZgUk5gdl8Pn85uZmHo/3Gr0pKSkZGxuvWbOmra1t3bp1+/bt++c//0mke1NxOJz4+PgZM2asXbs2MjKSLcct1Ef9tdCCPPPw8PDz83NycpJ1ICAlN27ciI6OlnUU8D+QpwEAdNTa2lpTU8PMJPHw4cMlS5YsXbr05MmTo0aNOnLkiOhMCaxRo0YRQl68eCG1IJnH9w5PnLW1tSYmJn3vXMKz7tKmTZtqa2uvXLnCLtrzer0N6AmKYW5urqmp+eDBA7akpKSEEDJp0qS+dGtnZ0cIuXv3LpHFTeXk5OTv73/o0KGwsDB2ihTcQn20fPnyfulHnnl4eDg5OQ2HMwUW8jT5gfkeAQA6unr1ant7O7MQcEFBQUtLy4YNGywsLDgcTndvOpmZmenp6TGfNknHxIkTNTQ0fv/9d7YkNzdXKBS++eabfe9cwrPuLDMz8/Tp07t377a1tWVKtm7d+nq9DegJiqGkpDRv3rxr1661t7czJVlZWRRFLVy4sC/d/vHHH4QQ5i0+mdxUYWFh48ePv3XrFluCWwgAQJ4hTwMAIIQQoVBYV1fX2tp68+ZNX1/fMWPGeHl5EUKYwYfLly83NzcXFxeLftmip6f35MmT8vLyhoYGBQWFnTt3Xrt2zdfXt6Kior29vaGhgRk8GSAcDicgICAtLS0hIaG+vr6goMDHx4fH43l7e/e9czFnLUZ9ff369esdHBy2b99OCGlubv7999/z8vIkvIYdXmYb0BMUb/fu3c+fP9+zZ09TU9ONGzcOHjzo5eXFfiiVlZUlybz8AoGgvb2dpuknT57Ex8fv2rXLwMBg8+bNREY3FfP2IztCRXALAQDIOVlPZAIAMLCIBPOVxcfHz54928jISElJSV9ff8WKFQ8ePGD3BgYG6unp6ejoLFu2jFmXydLS8uHDhzdv3hwzZgyXy50xYwYz0/dnn31mZ2fH4XA4HM4bb7wRGxsbGRnJzD8xduzY0tLShIQEXV1dQoiJiUmPUz7Gxsaqqamxbb/88kstLS1CyJgxY5g1A9rb2w8ePDh27FhlZWVdXd0lS5YUFRUxbdnjjh49+uuvv6ZpOjo6munNzMzsp59+2r9/v7a2NiFkxIgRp0+fTkxMHDFiBCFEV1f3zJkz3Z21n58fU01dXX3p0qVHjhxhvuZSU1NbuHDhoUOHOv9XZt68eRJew127don2Jv4Ee7w44t24cWP69OnsJ2cjR450dnb+8ccf2Qo//vjjW2+9paqqyuPxtm7d2tzczO46f/68pqZmeHh4527T0tI6T/aoqqo6duzYDRs2PHz4UAo3FRuDgYEBM8ejqK1bt4rOy49b6PVuoeEzJ54kfz9hKBk+9/agQNE03bvEDgBgUKEoKikpCd9XAEB/SU5O9vDwGA5PUPj7OdwMn3t7UMB7jwAAAAAAAPIFeRoAgGzcu3eP6p6np6esAxyscGEBZOLy5cs7duxITU21sLBg/nVbvXq1aAU3NzdNTU1FRUVbW9ubN2/KKs6WlpaIiAgrKysVFRUdHZ2JEyeWl5dLoS0hpL29PSoqytnZufOunJyc6dOnq6mp8Xi8wMDAV69esbtCQ0NtbGy0tLRUVVWtrKy2bdvW2NjYZf/Nzc3jx4/ftWsXs/ndd99FRkZKvm4hyBvkaQAAsjF+/Hgxb6UnJibKOsDBChcWQPr27NkTExOzc+dOd3f3srIyS0tLfX39hISEzMxMts6lS5dSUlIWLFhQWFjITKgrEx4eHl999dXp06f5fP6ff/5paWnZXdrTv22Li4vffvttf39/Pp/fYVdhYaGbm5urq2tVVVVaWtrJkyd9fHzYvVeuXNm4cWN5efmLFy8iIiKio6OXLVvW5SGCgoKKiorYzYULF3I4HFdXV2YtQRh0kKcBAAAAyBeBQNDlqItsu+rO/v37ExMTk5OTNTU12cKYmBgFBQVvb++6uroBPXqvJCYmpqenp6SkTJ06VUlJicfjZWRkTJw4caDb3r59e/v27T4+Pg4ODp33hoWFjRw5MiQkRF1d3cnJKTAw8NSpU/fu3WP2amhoeHt76+npaWpqLl++fMmSJRcuXHj06FGHTq5fv37nzp0OhZs2bbK3t583b15ra6skcYJcQZ4GAAAAIF9OnDhRWVkpb111qaSkZPfu3SEhIRwOR7Tc2dnZz8+voqJiy5YtA3f03jp69OjkyZOZdeel2dbe3j41NXXlypWqqqoddrW2tmZmZrq4uLALA86dO5em6YyMDGbz3LlzoitqGBgYEEI6DMoJBIKtW7d2uUR1cHBwXl4eVq8ejJCnAQAAAPQ/mqYPHz48YcIEVVVVXV3dxYsXsyMkvr6+KioqzCoChJCPP/5YXV2doqgXL14QQvz8/AICAkpLSymKsrKyiomJ4XA4RkZG69ev5/F4HA7H2dmZXUSuV10RQi5cuCDJAoCSi4mJoWm6y4Xgw8PDx40bd/z48cuXL/f2EsXFxamrq6upqWVkZMydO1dLS8vExOTMmTNs27a2tk8//dTU1JTL5U6aNImZUF48oVD4yy+/dDmiNaBtxSsrK2tsbGQWCWQwS2vk5+d3Wb+iooLL5Zqbm4sWBgUFffzxx4aGhp3r6+rquri4REdHYxbHQQd5GgAAAED/Cw4O3rFjR1BQUGVl5bVr1x49ejRz5sznz58TQmJiYkQnu4+NjQ0JCWE3o6OjFyxYYGlpSdN0SUmJr6+vl5cXn8/ftGlTeXn5zZs3W1tb33nnHebNt151RQhhZpVob2/vr9PMzMy0trZmFqPrgMvlnjp1SkFBYd26dU1NTZ0riLlEGzZs2Lx5s0Ag0NTUTEpKKi0ttbCwWLduHbua+fbt2w8cOBAVFfX06dMFCxa89957v//+u/hQnzx5IhQK//jjj9mzZzMZ74QJE2JjYyVJYPrSVrxnz54RQkRfGeVwOFwul7kOHfD5/CtXrqxbt05FRYUt/Pnnn0tLS997773uDvHGG29UVFTcvn27j6GClCFPAwAAAOhnAoHg8OHDS5cuXbVqlba2tp2d3eeff/7ixYsvv/zy9TpUUlJixp1sbGzi4uIaGhri4+Nfo5/58+fX19fv3r379cLooKmp6f79+52Xd2c5OTlt3ry5vLx8+/btHXZJeImcnZ21tLQMDQ09PT2bmpoePnxICGlubo6Li1uyZIm7u7uOjs6uXbuUlZV7vCDMnB+GhoZ79+4tLCx8/vz54sWLN27c+M033/R4pn1pKx4ztaPom42EEGVlZYFA0LlyREQEj8cLDw9nSwQCgZ+fX1xcnJhDjB07lhBSUFDQx1BBypCnAQAAAPSzwsLCxsbGKVOmsCWOjo4qKirs+4p9MWXKFDU1NfYVQRmqrKykabrLwTRWeHi4tbV1bGxsTk6OaHlvLxEzgsSMpxUVFfH5fHYODy6XO3LkyB4vCPNtmK2trbOzs56enra2dkhIiLa2tiTJc1/aisd819dhng+hUMjlcjvUTEtLS05Ovnjxoujg286dOz/66CNjY2Mxh2B+oC4H6ECeIU8DAAAA6GfMTOgaGhqihTo6Og0NDf3Sv6qqalVVVb901RfNzc3kPzlMdzgcTnx8PEVRa9euFR0j6sslYt6i3LVrF7s04oMHDzrPd98Bj8cjhDBf7jFUVFTGjBlTWlra4xH70lY85tvC+vp6toTP5zc3NzNHZCUmJu7fvz87O9vMzIwtzMnJKSgo+PDDD8Ufgkn5mB8LBhHkaQAAAAD9TEdHhxDSIeWora01MTHpe+ctLS391VUfMQlAjyspOzk5+fv7FxcXh4WFsYV9uUTMhBlRUVGiqyPeuHFDfCsNDY2xY8fevXtXtLC1tVVbW7vHI/alrXjm5uaampoPHjxgS5gvCSdNmsSWHDlyJCEh4cqVK6NGjRJte+LEiR9++EFBQYFJVpnLsnfvXoqiRL/WEwqF5D8/FgwiyNMAAAAA+tnEiRM1NDREn5Vzc3OFQuGbb77JbCopKbFTYvRWdnY2TdPTpk3re1d9ZGRkRFGUJCukhYWFjR8//tatW2xJj5dIjNGjR3M4nLy8vN4G7OHhcevWrbKyMmaTz+c/ePBAwqn2+9JWDCUlpXnz5l27do2d3CUrK4uiKGYKTZqmAwMDCwoK0tPTO4w9EkLi4+NFM1VmiDUoKIimadEXSpkfaMSIEX0MFaQMeRoAAABAP+NwOAEBAWlpaQkJCfX19QUFBT4+Pjwez9vbm6lgZWVVU1OTnp7e0tJSVVUlOpxCCNHT03vy5El5eXlDQwOTg7W3t798+bK1tTU/P9/Pz8/U1NTLy+s1usrKyurHefnV1NQsLCweP34syQWJj48XnS2jx0skvrc1a9acOXMmLi6uvr6+ra3t8ePHT58+JYR4enqOGDHi5s2bXTb09/cfM2aMl5fXw4cPq6urAwMDBQIBO8fJwLUVb/fu3c+fP9+zZ09TU9ONGzcOHjzo5eVlbW1NCLl79+6BAweOHTumrKxMiTh06JDk/TM/UN9TSpAy5GkAAAAA/W/Pnj0RERGhoaEGBgYuLi5mZmbZ2dnq6urM3g0bNsyePXvFihXW1tZhYWHMO2lOTk7MbPs+Pj5GRkY2Njbz5s2rqakhhDQ3N9vZ2XG53JkzZ44bN+7q1avsV2G97ap/zZ8/v7CwkP3w7Ntvv7WysiotLXV0dPzkk09Ea06bNs3f31/CSxQXFxcVFUUImTRpUllZ2bFjxwICAgghc+bMKS4uJoRER0dv3rw5MjJSX1+fx+P5+fm9fPmSECIUCisrK9lFojvQ1dX96aefTExMHBwcjI2Nf/3118zMTHZVtIFr+8svv8yYMWPUqFG5ubm3b9/m8XjTp0+/du0as9fW1vbixYuXLl3S19d3d3dfu3bt0aNHmV39sujZb7/9ZmxsLPoiJQwKFNa8A4ChjaKopKQk0fWFAAD6Ijk52cPDQ5pPUOvXr09JSamurpbaERmS/P0sKSmZMGFCfHz8qlWrpBaYGO3t7bNmzfLy8lq7du1gaTugqqurTUxMwsPDmURXPOnf2yAGxtMAAAAA5F2Pc3XIipWVVWhoaGhoKLPCmGy1tbWlp6c3NDR4enoOlrYDLTg42MHBwdfXV9aBQK8hTwMAAACA17djx45ly5Z5enpKMqHIgMrOzk5NTc3KyhK/pJtctR1Qhw8fzsvLO3/+vLKysqxjgV5DngYAAAAgv3bu3BkfH19XV2dubn727FlZh9O1vXv3+vr67tu3T7ZhuLq6nj59mlmRbLC0HTgZGRmvXr3Kzs7W1dWVdSzwOpRkHQAAAAAAdCsiIiIiIkLWUfTMzc3Nzc1N1lHA/1q0aNGiRYtkHQW8PoynAQAAAAAAyBfkaQAAAAAAAPIFeRoAAAAAAIB8QZ4GAAAAAAAgXzCPCAAMfTdu3JB1CAAwdDB/UpKTk2UdiDTg7+ewgp9brlBYcRwAhjaKomQdAgAAwKCB7EBOIE8DAAAAaVu+fDkZNkNSAACvAd+nAQAAAAAAyBfkaQAAAAAAAPIFeRoAAAAAAIB8QZ4GAAAAAAAgX5CnAQAAAAAAyBfkaQAAAAAAAPIFeRoAAAAAAIB8QZ4GAAAAAAAgX5CnAQAAAAAAyBfkaQAAAAAAAPIFeRoAAAAAAIB8QZ4GAAAAAAAgX5CnAQAAAAAAyBfkaQAAAAAAAPIFeRoAAAAAAIB8QZ4GAAAAAAAgX5CnAQAAAAAAyBfkaQAAAAAAAPIFeRoAAAAAAIB8QZ4GAAAAAAAgX5CnAQAAAAAAyBfkaQAAAAAAAPIFeRoAAAAAAIB8QZ4GAAAAAAAgX5CnAQAAAAAAyBfkaQAAAAAAAPIFeRoAAAAAAIB8QZ4GAAAAAAAgX5CnAQAAAAAAyBfkaQAAAAAAAPIFeRoAAAAAAIB8QZ4GAAAAAAAgX5CnAQAAAAAAyBeKpmlZxwAAAABD3OnTp0+cONHe3s5s3r9/nxBibm7ObCooKHzwwQcrV66UWXwAAHIGeRoAAAAMuPz8fHt7ezEVbt++PWnSJKnFAwAg55CnAQAAgDSMHz++qKioy11WVlbFxcVSjgcAQJ7h+zQAAACQhtWrVysrK3cuV1ZWXrNmjfTjAQCQZxhPAwAAAGkoKyuzsrLq8sGjuLjYyspK+iEBAMgtjKcBAACANFhYWEyePJmiKNFCiqKmTJmCJA0AoAPkaQAAACAl77//vqKiomiJoqLi+++/L6t4AADkFt57BAAAACmprKzk8Xjs7PyEEAUFhSdPnowYMUKGUQEAyCGMpwEAAICUGBkZubi4sENqioqKs2bNQpIGANAZ8jQAAACQntWrV4u+y7N69WoZBgMAILfw3iMAAABIT319vaGhoVAoJIQoKytXVlbq6OjIOigAALmD8TQAAACQHi0trTlz5igpKSkpKc2bNw9JGgBAl5CnAQAAgFStWrWqra2tra1t5cqVso4FAEBO4b1HAAAAkKrm5mYDAwOapl+8eMHlcmUdDgCAPEKeBgAwRHRYPhgAAPoRnplBypRkHQAAAPQbPz8/JycnWUcBw9SNGzeio6OTkpIkqZyXl0dRlL29/UBHNRA8PDzw79qwwtzbso4Chh2MpwEADBEURSUlJS1fvlzWgcAwlZyc7OHhIeFzRWtrKyFESWlQ/v9i/Ls23PTq3gboL4Py7yMAAAAMaoM0QwMAkBrM9wgAAAAAACBfkKcBAAAAAADIF+RpAAAAAAAA8gV5GgAAAAAAgHxBngYAAAAyc/78eW1t7e+//17WgQyUy5cv79ixIzU11cLCgqIoiqJWr14tWsHNzU1TU1NRUdHW1vbmzZuyirOlpSUiIsLKykpFRUVHR2fixInl5eVSaEsIaW9vj4qKcnZ27rwrJydn+vTpampqPB4vMDDw1atX7K7Q0FAbGxstLS1VVVUrK6tt27Y1NjZ22X9zc/P48eN37drFbH733XeRkZFtbW2SRwggE8jTAAAAQGaG9lzne/bsiYmJ2blzp7u7e1lZmaWlpb6+fkJCQmZmJlvn0qVLKSkpCxYsKCwsnDx5sqxC9fDw+Oqrr06fPs3n8//8809LS8vu0p7+bVtcXPz222/7+/vz+fwOuwoLC93c3FxdXauqqtLS0k6ePOnj48PuvXLlysaNG8vLy1+8eBEREREdHb1s2bIuDxEUFFRUVMRuLly4kMPhuLq61tbWShgkgEwgTwMAAACZmT9/fl1d3YIFCwb6QAKBoMsRm4Gzf//+xMTE5ORkTU1NtjAmJkZBQcHb27uurk6awYiXmJiYnp6ekpIydepUJSUlHo+XkZExceLEgW57+/bt7du3+/j4ODg4dN4bFhY2cuTIkJAQdXV1JyenwMDAU6dO3bt3j9mroaHh7e2tp6enqam5fPnyJUuWXLhw4dGjRx06uX79+p07dzoUbtq0yd7eft68ecw6fgDyCXkaAAAADH0nTpyorKyU2uFKSkp2794dEhLC4XBEy52dnf38/CoqKrZs2SK1YHp09OjRyZMn29nZSbmtvb19amrqypUrVVVVO+xqbW3NzMx0cXGhKIopmTt3Lk3TGRkZzOa5c+cUFRXZ+gYGBoSQDoNyAoFg69at0dHRnQ8dHBycl5fX5S4AOYE8DQAAAGQjJyfH1NSUoqjPPvuMEBIXF6eurq6mppaRkTF37lwtLS0TE5MzZ84wlWNiYjgcjpGR0fr163k8HofDcXZ2zs3NZfb6+vqqqKiMHDmS2fz444/V1dX/P3t3GhbF0e4NvBqYDRhWQUcQ2RRBURM1EdSojwknSnANgkueQ4wG0QRZEhERWSUueYCDAXO5BK8EF0AIRBH1MoYQ4pIFF8RoBATFBRBRlgGHgX4/9EmfeQccBllmkP/vU6a6q/rumjbObVVXURT1+PFjQoifn19gYGBpaSlFUba2toSQU6dO6enpbdu2rY9uLSEhgabp+fPndzwUHR09evTo/fv3nz17ttO6NE3Hxsba29vzeDxDQ8OFCxeyg0iKu4gQ0tbWtnXrVgsLC4FAMH78+NTU1C5DlUgkFy9e7HREq0/rKlZWVtbY2GhhYcGW2NjYEEKuXbvW6fn3798XCARWVlayhSEhIevXrzcxMel4vqGh4cyZM+Pj41/tmbcwoCFPAwAAANWYPn36+fPn2Y/r1q3z9/dvbm4WCoWpqamlpaXW1tZr1qxpbW0lhPj6+np5eYnF4g0bNpSXlxcWFkql0nfeeYeZ6paQkLB06VK2qcTExIiICPZjfHy8m5ubjY0NTdMlJSWEEGYZifb29j66tZycHDs7O21t7Y6HBALBwYMHNTQ01qxZ09TU1PGE8PDw4ODgkJCQ6urq/Pz8e/fuzZgxo6qqinTVRYSQTZs27dy5My4u7uHDh25ubsuXL//jjz8Uh/rgwQOJRPLnn3/Onj2bSYDt7e0TExOVSWB6UlexR48eEUJkp4zy+XyBQMD0gxyxWHzu3Lk1a9ZwuVy28Ndffy0tLV2+fPmLLvHaa6/dv3//6tWrPQwVoI8gTwMAAAD14uzsrKenZ2Ji4unp2dTUdPfuXfaQlpYWM9Dk4OCQlJTU0NCQnJz8EpdwdXWtr68PDQ3tvaj/T1NT0507d5jxn045OTn5+/uXl5dv2rRJ7lBzc3NsbOzixYtXrlypr6/v6Oj49ddfP378eO/evbKnddpFLS0tSUlJixYtWrJkiYGBwZYtWzgcTpf9w6z5YWJism3btuLi4qqqqoULF37yySeHDx/u8k57UlcxZmlH2ZmNhBAOh9Pc3Nzx5JiYGJFIFB0dzZY0Nzf7+fklJSUpuMSoUaMIIUVFRT0MFaCPIE8DAAAANcUMj7CDRXImT56sra3NzglUH9XV1TRNdzqYxoqOjrazs0tMTCwoKJAtLy4ubmxsnDx5MlsyZcoULpfLzvCUI9tFt27dEovF7BoeAoFg2LBhXfYP827Y2LFjnZ2djYyM9K7/xqwAACAASURBVPX1IyIi9PX15TLDXq+rGPNen9w6HxKJRCAQyJ2ZmZmZlpZ2+vRp2cG3zZs3f/zxx2ZmZgouwXxBnQ7QAagD5GkAAAAwUPF4vJqaGlVHIa+lpYX8k8O8CJ/PT05Opihq1apVsmNEzGLxurq6sicbGBg0NDR0eV1mFuWWLVuof1RUVHRc716OSCQihDAv8jG4XO7IkSNLS0u7vGJP6irGvGpYX1/PlojF4paWFuaKrKNHj27fvj0vL8/S0pItLCgoKCoqWr16teJLMCkf82UBqCHkaQAAADAgtba2Pn361NzcXNWByGMSgC53UnZycgoICLh9+3ZUVBRbaGBgQAiRy8qUvE1mwYy4uDhaxoULFxTX0tXVHTVq1I0bN2QLpVKpvr5+l1fsSV3FrKyshEJhRUUFW8K8WDh+/Hi2ZPfu3SkpKefOnRs+fLhs3QMHDvz4448aGhpMssp0y7Zt2yiKkn1bTyKRkH++LAA1hDwNAAAABqS8vDyapqdOncp81NLSetEMyX5mampKUZQyO6RFRUWNGTPm8uXLbMm4ceN0dXVl04lLly5JJJJJkyZ12dqIESP4fP6VK1e6G7CHh8fly5fLysqYj2KxuKKiQsml9ntSVwEtLa158+bl5+eza73k5uZSFMUsoUnTdFBQUFFRUVZWltzYIyEkOTlZNlNlRlxDQkJompadUMp8QUOHDu1hqAB9BHkaAAAADBjt7e11dXVSqfTatWt+fn4WFhZeXl7MIVtb2ydPnmRlZbW2ttbU1MgOxRBCjIyMHjx4UF5e3tDQ0Nrampub23fr8mtra1tbW1dWVnZ5JjP7UXa1DD6fHxgYmJmZmZKSUl9fX1RU5OPjIxKJvL29lWntww8/PHLkSFJSUn19fVtbW2Vl5cOHDwkhnp6eQ4cOLSws7LRiQEDAyJEjvby87t69W1tbGxQU1NzczK5x0nd1FQsNDa2qqgoLC2tqarpw4cKuXbu8vLzs7OwIITdu3Ni5c+e+ffs4HA4l48svv1S+feYL6nlKCdBHkKcBAACAanz11VdTpkwhhAQFBS1YsCApKSkuLo4QMn78+LKysn379gUGBhJC3n333du3bzNVWlpaHB0dBQLBjBkzRo8e/dNPP7Gvga1bt2727NnLli2zs7OLiopi5rM5OTkxC/f7+PiYmpo6ODjMmzfvyZMnfX1rrq6uxcXF7Itn33//va2tbWlp6ZQpUz799FPZM6dOnRoQECBbEhYWFhMTExkZOWTIkJkzZ1paWubl5eno6BBCuuyi+Ph4f3//HTt2GBsbi0QiPz+/uro6QohEIqmurmY3iZZjaGj4yy+/mJubT5w40czM7LfffsvJyWF3Reu7uhcvXpw+ffrw4cMvXbp09epVkUg0bdq0/Px85ujYsWNPnz595swZY2PjJUuWrFq1as+ePcyhXtn07PfffzczM5OdSAmgVijs7gcA8GqgKCo1NVV2CymA/pSWlubh4dGnvyvWrl2bnp5eW1vbd5dQhjJ/1kpKSuzt7ZOTk1euXNlvgSnQ3t4+a9YsLy+vVatWDZS6faq2ttbc3Dw6OppJdBXrh2cboCOMpwEAAMCA0eXiHGrC1tY2MjIyMjKS2WFMtdra2rKyshoaGjw9PQdK3b4WHh4+ceJEX19fVQcC8ELI0wAAQFknT57U19c/fvy4mrepQHt7e1xcnLOzc8dDBQUF06ZN09bWFolEQUFBzDa73XL48GGKojptXHmvQCcDIzg42N3d3dPTU5kFRfpUXl5eRkZGbm6u4i3d1Kpun4qNjb1y5crJkyc5HI6qYwF4IeRpAACgrL6Y9tOfU4lu37791ltvBQQEdNxRqri42MXFZc6cOTU1NZmZmd98842Pj0932z98+LCNjc2FCxeYBcRfzkDv5L6zefPm5OTkZ8+eWVlZHTt2TNXhKGXbtm2+vr5ffPGFasOYM2fOoUOHmB3JBkrdvpOdnf38+fO8vDxDQ0NVxwKgEA0AAK8EQkhqamrvtikWi52cnNS/TWVcuXJl8eLFKSkpEydOnDBhgtxRDw8PKyur9vZ25uOuXbsoivrrr7+Ub//x48dWVlYpKSmEkNDQUOUrvjKdnJqaOkh+V/TFnzVQZ4Pn2Qa1gvE0AAB4oQMHDlRXV6t/m8qYMGFCRkbGihUr2OUBWVKpNCcnZ+bMmRRFMSVz586lafpFi9R1Ki0tzdXVdf78+Xw+/7vvvqOVHsJ6lToZAAB6C/I0AIBB5JdffnFwcNDX1+fz+Y6OjqdPn2YPfffdd5MnT+bz+To6OpaWllFRUX5+foGBgaWlpRRF2draFhQUWFhYUBT11VdfEULs7e0pitLQ0Jg0aRIzjXDjxo1MywcPHnzRtRS3SQihaTo2Ntbe3p7H4xkaGi5cuPDmzZvMoaSkJB0dHW1t7ezs7Llz5+rp6Zmbmx85cqTn3VJWVtbY2GhhYcGW2NjYEEKuXbvGfDx16lSXe20dPnx48eLFQqHQxcWlvLz8l19+6XjOYO5kAADoFuRpAACDSFVVlYeHR3l5+YMHD3R1dVesWMGUx8fH//vf/37//fcfPHhQWVm5efPmW7duxcfHu7m52djY0DRdUlIyffr08+fPs01dv37d0tJyxIgRv/32G7NIwM6dOz/66KPt27cz+w53ei3FbRJCwsPDg4ODQ0JCqqur8/Pz7927N2PGjKqqKkLIunXr/P39m5ubhUJhampqaWmptbX1mjVrWltbe9gtjx49IoQIhUK2hM/nCwQC5rrknzUG29vbX9TC3bt3b9269dZbbxFC3N3dCSHffvut3DmDvJMBAKBbkKcBAAwi77//flhYmKGhoZGR0fz582tra2tqalpbWyMiImbPnr1p0yYjIyNDQ8OPPvqI2X1YAU1NzQ0bNty9ezczM5MpEYvFGRkZ7C5JnV5LcZvNzc2xsbGLFy9euXKlvr6+o6Pj119//fjx471798qe5uzsrKenZ2Ji4unp2dTUdPfu3Zftj//FLO2oqakpW8jhcNhNil1dXevr60NDQ1/UwuHDh9977z2mhfnz5/N4vPT0dLY6IQSdDAAA3aKl6gAAAEA1mAWp29rarl279vTp0//6r/9iDzHpQZctrF69Ojw8PD4+nhlBSklJWbhwoZ6enoJrKW6wuLi4sbFx8uTJbMmUKVO4XO6lS5c6PZ/L5RJCej7Uw+fzCSFSqVS2UCKRCAQCJVs4fPhwTEwM8996enouLi7Hjx/Pzs5mt40aPJ2clpam5JkD2oULF1QdAvQffN2gEsjTAAAGkZycnF27dhUXF9fX17O/vOvr6wkhBgYG3W1NV1f3448/3rVr12+//fbGG2/s2bNHdrX0Tq+l2NOnT5lmZQsNDAwaGhq6G1u3MOuGM/3AEIvFLS0tIpFImerXr18vKipyc3OTK//222/ZPG3wdLKHh0evtKPm4uPj4+PjVR0FALzKMO8RAGCwuHv37qJFi4YNG3bp0qVnz57t2LGDKR8+fDgh5PHjxy/Rpq+vL4fDiYuLy8/PHzFiBLP8hoJrKcakMXIJw9OnT83NzV8iNuVZWVkJhcKKigq2hNkAbfz48cpUP3To0LJly2QXU37y5IlAIDhz5gzz5hsZTJ3c3wtXqwLBuvyDDLMuP0A/Q54GADBYFBUVtba2rlu3ztrams/ns2vQW1paGhkZnTlz5iXaNDc3X7p06bFjx0JDQ/38/Lq8lmLjxo3T1dX9448/2JJLly5JJJJJkya9RGzK09LSmjdvXn5+PrtSSG5uLkVR8+fP77IuTdNHjx5dv369bKGhoaG7u3tbW9vhw4eZEnQyAAB0C/I0AIDBgll3/uzZsy0tLbdv32bfR+LxeJs3b87Pz/f19b1//357e3tDQ8ONGzcIIUZGRg8ePCgvL29oaHjRtLrAwECpVFpXV/evf/2ry2spbpPP5wcGBmZmZqakpNTX1xcVFfn4+IhEIm9v797uDHmhoaFVVVVhYWFNTU0XLlzYtWuXl5eXnZ0dczQ3N/dF6/KfP39eT09v2rRpcuU+Pj5EZtVHdDIAAHSPqkeSAQCgdxAl5mIFBQUZGRkZGBi4u7szu2nZ2NjcvXuXpumvvvrK0dGRz+fz+fzXXnstMTGRpunCwsKRI0cKBILp06dv2bKFeY9LW1t7/vz5ss3Onj17//79Sl5LcZvt7e27du0aNWoUh8MxNDRctGjRrVu3mAYTExOZtelHjRpVWlq6d+9eZjmNkSNH/v333132z4ULF6ZNm8a+cjZs2DBnZ+eff/6ZPeHnn39+4403eDyeSCT6/PPPW1pa2EMnT54UCoXR0dFybX700Uc6OjpaWloTJkwoLCxky6OiotgLmZmZMZ35yncyMzesyy/iFaDMnzV4lQyeZxvUCkXTdD9mhQAA0FcoikpNTV26dKmqA4FBKi0tzcPDYzD8rsCftcFm8DzboFYw7xEAAAAAAEC9IE8DAIAB7+bNm9SLsYvjAwAADBTI0wAAYMAbM2aMgin+R48eVXWAMHidPXs2ODg4IyPD2tqa+YeDDz74QPYEFxcXoVCoqak5duzYwsJCVcXZ2toaExNja2vL5XINDAzGjRtXXl7eD3UJIe3t7XFxcc7Ozh0PFRQUTJs2TVtbWyQSBQUFPX/+nD0UGRnp4OCgp6fH4/FsbW03btzY2NjYafstLS1jxozZsmUL8/GHH37YsWNHlzvCA6gc8jQAAACAPhEWFpaQkLB58+YlS5aUlZXZ2NgYGxunpKTk5OSw55w5cyY9Pd3Nza24uPj1119XVageHh7ffvvtoUOHxGLxX3/9ZWNj86K0p3fr3r59+6233goICBCLxXKHiouLXVxc5syZU1NTk5mZ+c033zDLqDLOnTv3ySeflJeXP378OCYmJj4+3t3dvdNLhISE3Lp1i/04f/58Pp8/Z84cZs93ALWFPA0AAAAGhubm5k5HXVTb1Its37796NGjaWlpQqGQLUxISNDQ0PD29n727FmfXr1bjh49mpWVlZ6e/uabb2ppaYlEouzs7HHjxvV13atXr27atMnHx2fixIkdj0ZFRQ0bNiwiIkJHR8fJySkoKOjgwYM3b95kjurq6np7exsZGQmFwqVLly5atOjUqVP37t2Ta+T8+fPXr1+XK9ywYcOECRPmzZsnlUqViRNAJZCnAQAAwMBw4MCB6upqdWuqUyUlJaGhoREREXw+X7bc2dnZz8/v/v37n332Wd9dvbv27Nnz+uuvOzo69nPdCRMmZGRkrFixgsfjyR2SSqU5OTkzZ85kN3CfO3cuTdPZ2dnMxxMnTmhqarLnDxkyhBAiNyjX3Nz8+eefx8fHd7x0eHj4lStXOj0EoCaQpwEAAED/oWk6NjbW3t6ex+MZGhouXLiQHSHx9fXlcrnMbm+EkPXr1+vo6FAU9fjxY0KIn59fYGBgaWkpRVG2trYJCQl8Pt/U1HTt2rUikYjP5zs7O7ObfXerKULIqVOnXrSV+ctJSEigaXr+/PkdD0VHR48ePXr//v1nz57tbhclJSXp6Ohoa2tnZ2fPnTtXT0/P3Nz8yJEjbN22tratW7daWFgIBILx48czG38pJpFILl682OmIVp/WVaysrKyxsZHZzJ1hY2NDCLl27Vqn59+/f18gEFhZWckWhoSErF+/3sTEpOP5hoaGM2fOjI+Px2r7oLaQpwEAAED/CQ8PDw4ODgkJqa6uzs/Pv3fv3owZM6qqqgghCQkJspuSJSYmRkREsB/j4+Pd3NxsbGxomi4pKfH19fXy8hKLxRs2bCgvLy8sLJRKpe+88w4z861bTRFCmFUl2tvbe+s2c3Jy7OzsmE3D5QgEgoMHD2poaKxZs6apqanjCQq6aN26df7+/s3NzUKhMDU1tbS01Nraes2aNa2trUzdTZs27dy5My4u7uHDh25ubsuXL//jjz8Uh/rgwQOJRPLnn3/Onj2byXjt7e2ZTdi7vM2e1FXs0aNHhBDZKaN8Pl8gEDD9IEcsFp87d27NmjVcLpct/PXXX0tLS5cvX/6iS7z22mv379+/evVqD0MF6CPI0wAAAKCfNDc3x8bGLl68eOXKlfr6+o6Ojl9//fXjx4/37t37cg1qaWkx404ODg5JSUkNDQ3Jyckv0Y6rq2t9fX1oaOjLhSGnqanpzp07zPhPp5ycnPz9/cvLyzdt2iR3SMkucnZ21tPTMzEx8fT0bGpqunv3LiGkpaUlKSlp0aJFS5YsMTAw2LJlC4fD6bJDmDU/TExMtm3bVlxcXFVVtXDhwk8++eTw4cNd3mlP6irGLO0oO7OREMLhcJqbmzueHBMTIxKJoqOj2ZLm5mY/P7+kpCQFlxg1ahQhpKioqIehAvQR5GkAAADQT4qLixsbGydPnsyWTJkyhcvlsvMVe2Ly5Mna2trsFEEVqq6upmm608E0VnR0tJ2dXWJiYkFBgWx5d7uIGUFixtNu3bolFovZNTwEAsGwYcO67BDm3bCxY8c6OzsbGRnp6+tHRETo6+srkzz3pK5izHt9cut8SCQSgUAgd2ZmZmZaWtrp06dlB982b9788ccfm5mZKbgE8wV1OkAHoA6QpwEAAEA/YVZC19XVlS00MDBoaGjolfZ5PF5NTU2vNNUTLS0t5J8c5kX4fH5ycjJFUatWrZIdI+pJFzGzKLds2cJu8l5RUdFxvXs5IpGIEMK8ucfgcrkjR44sLS3t8oo9qasY825hfX09WyIWi1taWpgrso4ePbp9+/a8vDxLS0u2sKCgoKioaPXq1YovwaR8zJcFoIaQpwEAAEA/MTAwIITIpRxPnz41NzfveeOtra291VQPMQlAlzspOzk5BQQE3L59Oyoqii3sSRcxC2bExcXJ7vN+4cIFxbV0dXVHjRp148YN2UKpVKqvr9/lFXtSVzErKyuhUFhRUcGWMG8Sjh8/ni3ZvXt3SkrKuXPnhg8fLlv3wIEDP/74o4aGBpOsMt2ybds2iqJk39aTSCTkny8LQA0hTwMAAIB+Mm7cOF1dXdnfypcuXZJIJJMmTWI+amlpsUtidFdeXh5N01OnTu15Uz1kampKUZQyO6RFRUWNGTPm8uXLbEmXXaTAiBEj+Hz+lStXuhuwh4fH5cuXy8rKmI9isbiiokLJpfZ7UlcBLS2tefPm5efns4u75ObmUhTFLKFJ03RQUFBRUVFWVpbc2CMhJDk5WTZTZYZYQ0JCaJqWnVDKfEFDhw7tYagAfQR5GgAAAPQTPp8fGBiYmZmZkpJSX19fVFTk4+MjEom8vb2ZE2xtbZ88eZKVldXa2lpTUyM7nEIIMTIyevDgQXl5eUNDA5ODtbe319XVSaXSa9eu+fn5WVhYeHl5vURTubm5vbguv7a2trW1dWVlpTIdkpycLLtaRpddpLi1Dz/88MiRI0lJSfX19W1tbZWVlQ8fPiSEeHp6Dh06tLCwsNOKAQEBI0eO9PLyunv3bm1tbVBQUHNzM7vGSd/VVSw0NLSqqiosLKypqenChQu7du3y8vKys7MjhNy4cWPnzp379u3jcDiUjC+//FL59pkvqOcpJUAfQZ4GAAAA/ScsLCwmJiYyMnLIkCEzZ860tLTMy8vT0dFhjq5bt2727NnLli2zs7OLiopi5qQ5OTkxq+37+PiYmpo6ODjMmzfvyZMnhJCWlhZHR0eBQDBjxozRo0f/9NNP7Fth3W2qd7m6uhYXF7Mvnn3//fe2tralpaVTpkz59NNPZc+cOnVqQECAkl2UlJQUFxdHCBk/fnxZWdm+ffsCAwMJIe++++7t27cJIfHx8f7+/jt27DA2NhaJRH5+fnV1dYQQiURSXV3NbhItx9DQ8JdffjE3N584caKZmdlvv/2Wk5PD7orWd3UvXrw4ffr04cOHX7p06erVqyKRaNq0afn5+czRsWPHnj59+syZM8bGxkuWLFm1atWePXuYQ72y6dnvv/9uZmYmO5ESQK1Q2N0PAODVQFFUamqq7J5RAP0pLS3Nw8OjP39XrF27Nj09vba2tt+uyFDmz1pJSYm9vX1ycvLKlSv7LTAF2tvbZ82a5eXltWrVqoFSt0/V1taam5tHR0czia5i/f9sAxCMpwEAAMDA1eVaHapia2sbGRkZGRnJ7DCmWm1tbVlZWQ0NDZ6engOlbl8LDw+fOHGir6+vqgMBeCHkaQAAAAC9Lzg42N3d3dPTU5kFRfpUXl5eRkZGbm6u4i3d1Kpun4qNjb1y5crJkyc5HI6qYwF4IeRpAAAAMPBs3rw5OTn52bNnVlZWx44dU3U4ndu2bZuvr+8XX3yh2jDmzJlz6NAhZkeygVK372RnZz9//jwvL8/Q0FDVsQAooqXqAAAAAAC6LSYmJiYmRtVRdM3FxcXFxUXVUcD/WbBgwYIFC1QdBUDXMJ4GAAAAAACgXpCnAQAAAAAAqBfkaQAAAAAAAOoFeRoAAAAAAIB6wT7XAACvCIqipk6dam5urupAYJCqrKy8ePHi+++/r+pA+tyxY8fwZ21QYZ5t/GaGfoY8DQDgFeHu7q7qEACUdfnyZULIa6+9pupAAJSVnp6u6hBgcEGeBgAAAP1t6dKlhJC0tDRVBwIAoKbwfhoAAAAAAIB6QZ4GAAAAAACgXpCnAQAAAAAAqBfkaQAAAAAAAOoFeRoAAAAAAIB6QZ4GAAAAAACgXpCnAQAAAAAAqBfkaQAAAAAAAOoFeRoAAAAAAIB6QZ4GAAAAAACgXpCnAQAAAAAAqBfkaQAAAAAAAOoFeRoAAAAAAIB6QZ4GAAAAAACgXpCnAQAAAAAAqBfkaQAAAAAAAOoFeRoAAAAAAIB6QZ4GAAAAAACgXpCnAQAAAAAAqBfkaQAAAAAAAOoFeRoAAAAAAIB6QZ4GAAAAAACgXpCnAQAAAAAAqBfkaQAAAAAAAOoFeRoAAAAAAIB6QZ4GAAAAAACgXpCnAQAAAAAAqBfkaQAAAAAAAOoFeRoAAAAAAIB6QZ4GAAAAAACgXpCnAQAAAAAAqBfkaQAAAAAAAOpFS9UBAAAAwKtPLBY/f/6c/SiRSAghdXV1bAmPx9PW1lZBZAAAaomiaVrVMQAAAMArLikpaf369QpOSExMXLduXb/FAwCg5pCnAQAAQJ+rqakRiURtbW2dHtXU1Hz48KGJiUk/RwUAoLbwfhoAAAD0ORMTkzlz5mhqanY8pKmp+fbbbyNJAwCQhTwNAAAA+sPKlSs7ncVD0/TKlSv7Px4AAHWGeY8AAADQHxoaGkxMTGRXE2Fwudyamho9PT2VRAUAoJ4wngYAAAD9QSgUurm5cTgc2UItLa0FCxYgSQMAkIM8DQAAAPrJihUrpFKpbElbW9uKFStUFQ8AgNrCvEcAAADoJxKJZMiQIQ0NDWyJrq7u48ePeTyeCqMCAFBDGE8DAACAfsLlct3d3blcLvORw+F4eHggSQMA6Ah5GgAAAPSf5cuXSyQS5r9bW1uXL1+u2ngAANQT5j0CAABA/2lvbx82bFhNTQ0hZMiQIY8ePep0UzUAgEEO42kAAADQfzQ0NJYvX87lcjkczooVK5CkAQB0CnkaAAAA9Ktly5ZJJBJMegQAUEBL1QEAwOCVlpam6hAAQAVomjY2NiaE3Llzp7y8XNXhAIAKLF26VNUhqDu8nwYAKkNRlKpDAAAAABVADtIljKcBgCqlpqbiX9QABqEbN24QQhwcHFQdiPpKS0vz8PAYDL9lKYrC3wWDCvNsqzqKAQB5GgAAAPQ3ZGgAAIphHREAAAAAAAD1gjwNAAAAAABAvSBPAwAAAAAAUC/I0wAAAAAAANQL8jQAAAAAAAD1gjwNAAAA4BVx8uRJfX3948ePqzqQvnL27Nng4OCMjAxra2uKoiiK+uCDD2RPcHFxEQqFmpqaY8eOLSwsVFWcra2tMTExtra2XC7XwMBg3Lhxym/p3pO6hJD29va4uDhnZ+eOhwoKCqZNm6atrS0SiYKCgp4/f84eioyMdHBw0NPT4/F4tra2GzdubGxs7LT9lpaWMWPGbNmyhfn4ww8/7Nixo62tTfkIQUnI0wAAAABeEa/2fmthYWEJCQmbN29esmRJWVmZjY2NsbFxSkpKTk4Oe86ZM2fS09Pd3NyKi4tff/11VYXq4eHx7bffHjp0SCwW//XXXzY2Ni9Ke3q37u3bt996662AgACxWCx3qLi42MXFZc6cOTU1NZmZmd98842Pjw979Ny5c5988kl5efnjx49jYmLi4+Pd3d07vURISMitW7fYj/Pnz+fz+XPmzHn69KmSQYKSkKcBAAAAvCJcXV2fPXvm5ubW1xdqbm7udMSm72zfvv3o0aNpaWlCoZAtTEhI0NDQ8Pb2fvbsWX8Go9jRo0ezsrLS09PffPNNLS0tkUiUnZ09bty4vq579erVTZs2+fj4TJw4sePRqKioYcOGRURE6OjoODk5BQUFHTx48ObNm8xRXV1db29vIyMjoVC4dOnSRYsWnTp16t69e3KNnD9//vr163KFGzZsmDBhwrx586RSqTJxgpKQpwEAAABA9xw4cKC6urrfLldSUhIaGhoREcHn82XLnZ2d/fz87t+//9lnn/VbMF3as2fP66+/7ujo2M91J0yYkJGRsWLFCh6PJ3dIKpXm5OTMnDmToiimZO7cuTRNZ2dnMx9PnDihqanJnj9kyBBCiNygXHNz8+effx4fH9/x0uHh4VeuXOn0ELw05GkAAAAAr4KCggILCwuKor766itCSFJSko6Ojra2dnZ29ty5c/X09MzNzY8cOcKcnJCQwOfzTU1N165dKxKJ+Hy+s7PzpUuXmKO+vr5cLnfYsGHMx/Xr1+vo6FAU9fjxY0KIn59fYGBgaWkpRVG2traEkFOnTunp6W3btq2Pbi0hIYGm6fnz53c8FB0dPXr06P379589e7bTujRNx8bG2tvb83g8Q0PDhQsXsoNIiruIENLW1rZ161YLCwuBQDB+/PjU1NQuQ5VIJBcvXux0RKtPR4T2ZwAAIABJREFU6ypWVlbW2NhoYWHBltjY2BBCrl271un59+/fFwgEVlZWsoUhISHr1683MTHpeL6hoeHMmTPj4+Nf7Zm3/Qx5GgAAAMCrYPr06efPn2c/rlu3zt/fv7m5WSgUpqamlpaWWltbr1mzprW1lRDi6+vr5eUlFos3bNhQXl5eWFgolUrfeecdZqpbQkLC0qVL2aYSExMjIiLYj/Hx8W5ubjY2NjRNl5SUEEKYZSTa29v76NZycnLs7Oy0tbU7HhIIBAcPHtTQ0FizZk1TU1PHE8LDw4ODg0NCQqqrq/Pz8+/duzdjxoyqqirSVRcRQjZt2rRz5864uLiHDx+6ubktX778jz/+UBzqgwcPJBLJn3/+OXv2bCYBtre3T0xMVCaB6UldxR49ekQIkZ0yyufzBQIB0w9yxGLxuXPn1qxZw+Vy2cJff/21tLR0+fLlL7rEa6+9dv/+/atXr/YwVGAhTwMAAAB4lTk7O+vp6ZmYmHh6ejY1Nd29e5c9pKWlxQw0OTg4JCUlNTQ0JCcnv8QlXF1d6+vrQ0NDey/q/9PU1HTnzh1m/KdTTk5O/v7+5eXlmzZtkjvU3NwcGxu7ePHilStX6uvrOzo6fv31148fP967d6/saZ12UUtLS1JS0qJFi5YsWWJgYLBlyxYOh9Nl/zBrfpiYmGzbtq24uLiqqmrhwoWffPLJ4cOHu7zTntRVjFnaUXZmIyGEw+E0Nzd3PDkmJkYkEkVHR7Mlzc3Nfn5+SUlJCi4xatQoQkhRUVEPQwUW8jQAAACAQYEZHmEHi+RMnjxZW1ubnROoPqqrq2ma7nQwjRUdHW1nZ5eYmFhQUCBbXlxc3NjYOHnyZLZkypQpXC6XneEpR7aLbt26JRaL2TU8BALBsGHDuuwf5t2wsWPHOjs7GxkZ6evrR0RE6Ovry2WGvV5XMea9Prl1PiQSiUAgkDszMzMzLS3t9OnTsoNvmzdv/vjjj83MzBRcgvmCOh2gg5eDPA0AAAAACCGEx+PV1NSoOgp5LS0t5J8c5kX4fH5ycjJFUatWrZIdI2IWi9fV1ZU92cDAoKGhocvrMrMot2zZQv2joqKi43r3ckQiESGEeZGPweVyR44cWVpa2uUVe1JXMeZVw/r6erZELBa3tLQwV2QdPXp0+/bteXl5lpaWbGFBQUFRUdHq1asVX4JJ+ZgvC3oF8jQAAAAAIK2trU+fPjU3N1d1IPKYBKDLnZSdnJwCAgJu374dFRXFFhoYGBBC5LIyJW+TWTAjLi6OlnHhwgXFtXR1dUeNGnXjxg3ZQqlUqq+v3+UVe1JXMSsrK6FQWFFRwZYwLxaOHz+eLdm9e3dKSsq5c+eGDx8uW/fAgQM//vijhoYGk6wy3bJt2zaKomTf1pNIJOSfLwt6BfI0AAAAACB5eXk0TU+dOpX5qKWl9aIZkv3M1NSUoihldkiLiooaM2bM5cuX2ZJx48bp6urKphOXLl2SSCSTJk3qsrURI0bw+fwrV650N2APD4/Lly+XlZUxH8VicUVFhZJL7fekrgJaWlrz5s3Lz89n13rJzc2lKIpZQpOm6aCgoKKioqysLLmxR0JIcnKybKbKjLiGhITQNC07oZT5goYOHdrDUIGFPA0AAABgkGpvb6+rq5NKpdeuXfPz87OwsPDy8mIO2draPnnyJCsrq7W1taamRnYohhBiZGT04MGD8vLyhoaG1tbW3NzcvluXX1tb29raurKyssszmdmPsqtl8Pn8wMDAzMzMlJSU+vr6oqIiHx8fkUjk7e2tTGsffvjhkSNHkpKS6uvr29raKisrHz58SAjx9PQcOnRoYWFhpxUDAgJGjhzp5eV19+7d2traoKCg5uZmdo2TvqurWGhoaFVVVVhYWFNT04ULF3bt2uXl5WVnZ0cIuXHjxs6dO/ft28fhcCgZX375pfLtM19Qz1NKYCFPAwAAAHgVfPXVV1OmTCGEBAUFLViwICkpKS4ujhAyfvz4srKyffv2BQYGEkLefffd27dvM1VaWlocHR0FAsGMGTNGjx79008/sa+BrVu3bvbs2cuWLbOzs4uKimLmszk5OTEL9/v4+Jiamjo4OMybN+/Jkyd9fWuurq7FxcXsi2fff/+9ra1taWnplClTPv30U9kzp06dGhAQIFsSFhYWExMTGRk5ZMiQmTNnWlpa5uXl6ejoEEK67KL4+Hh/f/8dO3YYGxuLRCI/P7+6ujpCiEQiqa6uZjeJlmNoaPjLL7+Ym5tPnDjRzMzst99+y8nJYXdF67u6Fy9enD59+vDhwy9dunT16lWRSDRt2rT8/Hzm6NixY0+fPn3mzBljY+MlS5asWrVqz549zKFe2fTs999/NzMzk51ICT1EYTc6AFAViqJSU1Nlt+gBAABGWlqah4dHn/5OW7t2bXp6em1tbd9dQhnK/F1QUlJib2+fnJy8cuXKfgtMgfb29lmzZnl5ea1atWqg1O1TtbW15ubm0dHRTKKrWD88268GjKcBAAAADFJdLs6hJmxtbSMjIyMjI5kdxlSrra0tKyuroaHB09NzoNTta+Hh4RMnTvT19VV1IK8U5GkAMFB9+eWXzMvlX3/9dZcnT5kyRVNTk5060heXAGV07NKTJ0/q6+sfP368541HRkY6ODjo6enxeDxbW9uNGze+6Cfd6tWrhUIhRVHdWiHg77///vTTT8eOHaunp8flck1MTMaMGbN48eLvv/+eOUHlz+Thw4cpinJ2du5Wm6qSkZFhbW3NvgnD4XDMzMxWrFjx119/9bxxVT1pcjdFURSXyzU1NZ01a9auXbuYKXPwcoKDg93d3T09PZVZUKRP5eXlZWRk5ObmKt7STa3q9qnY2NgrV66cPHmSw+GoOpZXCw0AoCKEkNTU1J60wLw/sGfPHmVOnjNnzoQJE/r0EqAMuS49ceKEnp7eDz/80POWZ86cmZiYWFtbW19fn5qayuFw3n333RedfOTIEULI5cuXlWw8OTmZy+VOnz791KlTdXV1LS0tpaWlx48fd3V19fb2Zk9T7TPp6upqY2NDCLl9+3Z3m1UVGxsbfX19mqYbGxt/+OEHCwsLXV3dmzdv9rxlFT5p7E0xq3T89NNPXl5eFEWJRKLff/9dyaukpqb26e+04OBgZk9nS0vL9PT0vrtQl7r1d8Hp06eDgoL6NB7olqysrJiYGKlUqnyVvn62XxkYTwOAQYSiKFWHAPJcXV2fPXvm5ubW86Z0dXW9vb2NjIyEQuHSpUsXLVp06tQpZs2DHrp48eLq1audnZ1/+umn//qv/zIwMODxeNbW1u+9915CQkJPWu7FZ7K2tvbGjRsRERGEkG+//ba3mu03Ojo6bm5u//M//9PY2Lh79+5eb18lTxpFUQYGBrNmzUpOTk5LS6uqqmLC6HkMPRcTE/P8+XOapu/cufP++++rOhxlubi4bN++XdVRwP9ZsGBBcHCw7Bqb0FuQpwHAQELTdHp6+t69e1+u+iCZktHDXhpA5O70xIkTsr8VhgwZQggRi8Wd1u1WgrRt27a2trYvvvhCS0tL7pC1tXVPpsX24jOZlpbm6uo6f/58Pp//3Xff0Sp9R/+lH8I33niDEHL9+vU+COrl9eRJY73//vteXl7V1dWYRw0AykCeBgBqra2tLSYmxs7OTiAQDBkyxMrKKiYm5kXLgtE0HRsba29vz+PxDA0NFy5cePPmTdkTSkpKxowZo6OjwyxCXVBQwB765ZdfHBwc9PX1+Xy+o6Pj6dOnXyLaThuxt7enKEpDQ2PSpEnML7mNGzcy5xw8eJC5x61bt1pYWAgEgvHjxzMTQnbu3KmtrS0UCqurqwMDA83MzG7duvWiIBX3UqftK5aQkMDn801NTdeuXSsSifh8vrOz86VLl5Ts6i6/CFZBQYGFhQVFUV999RUhJCkpSUdHR1tbOzs7e+7cuXp6eubm5swERWXuVM79+/cFAoGVlRUb1a5du+zs7Hg8nr6+/ueffy578qlTp160+5NEIjl79qyRkRG7/6/y+vOZPHz48OLFi4VCoYuLS3l5+S+//MIeGkAPoVQqJYSwS8MPxCdNAWZrstzc3C7PBADA3FAAUBmixDsJ27Zt09TUzM7OFovFf/7559ChQ2fNmsUelXv/ZOvWrVwu97vvvnv69Om1a9def/31IUOGPHr0iDk6Z84ca2vrO3futLa2Xr9+/c033+Tz+X///TdzND09PTw8/MmTJ7W1tVOnTjU2Nu70Eop12ohUKrW0tLSwsJCdvu/v7x8XF8f892effcbj8Y4dO1ZXV7d582YNDQ3mDZaQkBBCyIYNG3bv3r148eK//vrrRUEq7qUXta+Yt7e3jo7OjRs3WlpaiouLp0yZIhQK7969q0xXKz4q16XMbLHdu3czH5m7/vHHH589e1ZdXT1jxgwdHR2JRKLMncpqamoSCoW+vr5sSUhICEVR//nPf+rq6sRicWJiIpF5P+3EiRNCoTAyMrJjU3///TchZOrUqV12Wse767dnsqKiwsTEhHnGvvvuO0LIRx99xB5V54eQfZWLwQT/+eefK9OB6vmkdbwpVn19PSFkxIgRnTYlZ/C8w6PM3wXwKhk8z3YPoY8AQGWU+bt5ypQpb7zxBvvx448/1tDQYN6poP//32FisVhXV9fT05M9+bfffiOEsL+85dZsuHbtGiHks88+63jRmJgYQkh1dTXdg3VEZBth9lFNS0tjDjU1NVlYWDx79oym6ebmZm1tbTZssVjM4/HWrVtH//M7srm5ucv2FfSSgvYV8/b2lv2h+fvvvxNCIiIi6K66ussvQplfz+xdM9lUSUkJ81Hx8yArJCRk9OjR9fX17I1ra2u/88477AnKryPyxx9/EELefvvtLs+kVfdMfvHFFx9++CHz38+ePePxeHp6emKxmD1BbR9C2XVEjh07NnToUFNT08rKyi47UD2fNLmb6oh5Y63TQ3IGz29Z5GmDzeB5tntIfp49AIBaaWlp4fP57Me2tjYOh9Pp+8rFxcWNjY2TJ09mS6ZMmcLlcmVn68lydHTU19dnfhnLYV4Z6uG2QrKNrF69Ojw8PD4+3t3dnRCSkpKycOFCPT09QsitW7fEYvG4ceOYWgKBYNiwYS+au/Wi9hX00ku3L2fy5Mna2tpMRcVd3d0vQjFmPbrW1lbmo5LPQ2ZmZlpa2pkzZ4RCIVNSUlIiFovnzJnzEjHo6uoSQpqamuTK09LSgoKCysvLCSFjxoz5+eefTU1NZU/oz2fy8OHDTNZECNHT03NxcTl+/Hh2dja7z5I6P4TPnj2jKEpTU3PYsGHz5s0LCwszMzMjA/NJU6ypqYmmaabblcR8X6+8uLi49PR0VUcB/aSyslLVIQwMeD8NANTavHnz/vzzz+zs7Obm5j/++CMrK+u9997rNE97+vQp+ecnNcvAwKChoeFFjXM4HPZnWU5OzqxZs0xMTHg83saNG18u2hc1oqur+/HHH58/f5759/49e/awm4Eyv/63bNnC7rZUUVHxogUJXtS+gl7qVvuK8Xi8mpoa0lVXv8QXoTxlnoejR49u3749Ly/P0tKSLWR+FpiYmLzERUeOHMnj8UpKSuTKly5deufOnZEjRw4dOvSvv/6SS9JIPz6T169fLyoqcnNzY79lZpcw2VUf1fkhZIaepFJpZWXlN998M3LkSGU6UD2fNMWYObRjxozpeYQA8MrDeBoAqLXw8PA///zTy8ursbFRJBItXbq005UeCCEGBgaEELmfaE+fPjU3N+/0fKlU+uTJEwsLC0LI3bt3Fy1atHjx4m+++Wb48OG7d+9+iVRNcSO+vr7x8fFxcXE+Pj4jRoxgNrki/2QOcXFxfn5+L92+gl5Svn3FWltb2c5U3NXd/SK6pcvnYffu3adPnz537pzcz3dmbOT58+cvcVE+n//222/n5ORcvHixW0uJ9NszeejQoWXLlh0+fJgtqaurMzMzO3PmzKNHj4YNG8YUDriHcCA+aYqdOnWKEDJ37lzlqwyGUSaKovz9/V+0TAu8etLS0jw8PFQdxQCAPA0A1FpxcXFpaWlNTU3H9dDljBs3TldXl3mViHHp0iWJRDJp0qROz//pp5/a29tff/11QkhRUVFra+u6deusra3Jy25ppbgRc3PzpUuXpqamPnjwICwsjC0fMWIEn8+/cuVKT9pX0EvKt69YXl4eTdNMlqK4q7v7RXSLgjulaXrTpk11dXVZWVkdj44bN05DQ+Pnn3/28fF5ietGREScOXPm888/P3funPIr6ffPM0nT9NGjR1NSUmQLDQ0N3d3dv/3228OHDwcEBDCFA+4hHIhPmgKPHj2Ki4szNzdftWpVzyMEgFce5j0CgFr75JNPLCwsGhsbuzyTz+cHBgZmZmampKTU19cXFRX5+PiIRCJvb2/2HIlE8uzZM6lUWlhY6OvrO3LkSGaZbGYE4+zZsy0tLbdv336591u6bCQwMFAqldbV1f3rX/+SDfvDDz88cuRIUlJSfX19W1tbZWXlw4cPu9W+gl5Svv2O2tvb6+rqpFLptWvX/Pz8LCwsmO5S3NXKfBEvTcGd3rhxY+fOnfv27eNwOJSML7/8khBiYmKyZMmSY8eOHThwoL6+/tq1a3Jbe+Xm5r5oXX5CyKRJk7777rs///xz1qxZp06devjwoVQqraio+O677548efKiaPvnmTx//ryent60adPkypmMVG7D64H1EA7EJ41F03RjY2N7eztN0zU1NampqdOmTdPU1MzKyurW+2kAMHipbgkTABjsiBJrfJ07d87Y2Jj9XxaHw7G3t8/IyKBp+j//+c/QoUMJITo6OosXL6Zpur29fdeuXaNGjeJwOIaGhosWLbp16xbbVHJy8uzZs01NTbW0tIyNjZctW1ZRUcEeDQoKMjIyMjAwcHd3Z3ZYsrGx8fPzk7uEYp02wq5lT9P07Nmz9+/fL1fr+fPnQUFBFhYWWlpaTDpRXFy8Y8cOgUBACBkxYgSzZ7GC9hX00ova7/JevL29ORyOmZmZlpaWnp7ewoULS0tL2aOKu1rBUblvbffu3cysPG1t7fnz5ycmJmpraxNCRo0aVVpaunfvXuYX7ciRI5nV6hXcaVFRUad/ze3atYu5dENDw+rVq42NjXV1dadPn75161ZCiLm5+dWrV2maPnnypFAojI6OVtAnd+7c8fPzGzt2rI6ODp/Pt7KymjFjxqZNm/Lz8zu9uy47qufP5EcffaSjo6OlpTVhwoTCwkK2blRUlEgkYnrAzMwsMTGRPaQ+D+Gvv/46evRo5nyRSOTu7t6xzwfck/bDDz+MHz9eW1uby+VqaGgQQpgFHt94443IyMja2loFD5icwbMmnjJ/F8CrZPA82z2EPgIAlVHm7+bExEQ/Pz/24/Pnz/39/Xk8nuyC49AXveTt7W1kZNQb0fUmPA9q6xX7atThdgbPb1nkaYPN4Hm2ewjvpwGA+nr06JGvr6/say1cLtfCwqK1tbW1tZX5l37ou17q4c4EvQ7Pg9p6xb6aV+x2AGCAwvtpAKC+BAIBh8M5cOBAVVVVa2vrgwcP9u/fv3XrVk9Pz/5/wePmzZvUi7G7VPW/l+gltb0XxdTqeQBZr9hX84rdDrDOnj0bHByckZFhbW3N/O/ugw8+kD3BxcVFKBRqamqOHTu2sLBQVXESQtrb2+Pi4pydnTseKigomDZtmra2tkgkCgoKkl3GNjIy0sHBQU9Pj8fj2drabty48UVvd7e0tIwZM2bLli3Mxx9++GHHjh3q9m9zgDFHAFAZosRcl/z8/LfffltPT09TU1NfX9/Z2TkxMbG1tbV/Ihwoer2XgoODmW1/LS0t09PTezHUHsLzoLZesa9GHW5n8MwNU+bvgp7bunWrm5tbfX0989HGxoZ5BfHEiROyp+Xm5i5YsKCvg1Hs77//ZlYGmjBhgtyh69evCwSC0NDQxsbG8+fPDxky5MMPP2SPzpw5MzExsba2tr6+PjU1lcPhvPvuu51eglkGNiQkhC2Jj4+fOXNmXV1dX9yRnMHzbPcQ+ggAVKZ//m4GABiI+uG3rFgsdnJyUnlT/fB3wRdffDF69Ojm5ma2xMbG5tChQxoaGmZmZk+fPmXLVZ6nXblyZfHixSkpKRMnTuyYp3l4eFhZWTHriNI0vWvXLoqi/vrrL+ajq6urVCplT2a2pJNdy4rx66+/uri4yOVpNE37+vo6OTn1w79HIE9TEuY9AgAAAAxGBw4cqK6uVremel1JSUloaGhERASz3z3L2dnZz8/v/v37n332mapi62jChAkZGRkrVqzg8Xhyh6RSaU5OzsyZM9mtC+fOnUvTdHZ2NvPxxIkTmpqa7PlDhgwhhIjFYtlGmpubP//88/j4+I6XDg8Pv3LlSqeHQCWQpwEAAAAMVDRNx8bG2tvb83g8Q0PDhQsX3rx5kznk6+vL5XKZDQkIIevXr9fR0aEo6vHjx4QQPz+/wMDA0tJSiqJsbW0TEhL4fL6pqenatWtFIhGfz3d2dma3yOtWU4SQU6dOKdiQsJ8lJCTQND1//vyOh6Kjo0ePHr1///6zZ892WldB9yYlJeno6Ghra2dnZ8+dO1dPT8/c3PzIkSNs3ba2tq1bt1pYWAgEgvHjxzODSD1RVlbW2NjIbGPIsLGxIYRcu3at0/Pv378vEAisrKxkC0NCQtavX29iYtLxfENDw5kzZ8bHx9M03cNQoVcgTwMAAAAYqMLDw4ODg0NCQqqrq/Pz8+/duzdjxoyqqipCSEJCAjPzjZGYmBgREcF+jI+Pd3Nzs7GxoWm6pKTE19fXy8tLLBZv2LChvLy8sLBQKpW+88479+7d625T5J/VYtvb2/u+A7qWk5NjZ2fH7JgnRyAQHDx4UENDY82aNU1NTR1PUNC969at8/f3b25uFgqFqamppaWl1tbWa9asaW1tZepu2rRp586dcXFxDx8+dHNzW758+R9//NGTG3n06BEhRCgUsiV8Pl8gEDDxyBGLxefOnVuzZg3zsjHj119/LS0tXb58+Ysu8dprr92/f//q1as9iRN6C/I0AAAAgAGpubk5NjZ28eLFK1eu1NfXd3R0/Prrrx8/frx3796Xa1BLS4sZO3JwcEhKSmpoaEhOTn6JdlxdXevr60NDQ18ujF7U1NR0584dZtypU05OTv7+/uXl5Zs2bZI7pGT3Ojs76+npmZiYeHp6NjU13b17lxDS0tKSlJS0aNGiJUuWGBgYbNmyhcPhvFxnspilHWVnNhJCOBxOc3Nzx5NjYmJEIlF0dLTs7fj5+SUlJSm4xKhRowghL9rMHfoZ8jQAAACAAam4uLixsXHy5MlsyZQpU7hcLjtfsScmT56sra3NTvMboKqrq2ma7nQwjRUdHW1nZ5eYmFhQUCBb3t3uZUaumPG0W7duicXicePGMYcEAsGwYcN62JnM+3VSqVS2UCKRdNzTLzMzMy0t7fTp07KDb5s3b/7444/NzMwUXILpqE4H6KD/IU8DAAAAGJCePn1KCNHV1ZUtNDAwaGho6JX2eTxeTU1NrzSlKi0tLYSQjmtyyOLz+cnJyRRFrVq1SnZsqifdy8yi3LJlC7s1ZUVFhdySHt3FvB9YX1/PlojF4paWFpFIJHva0aNHt2/fnpeXZ2lpyRYWFBQUFRWtXr1a8SWYlI/pNFA55GkAAAAAA5KBgQEhRC5tePr0qbm5ec8bb21t7a2mVIhJPLrcwdnJySkgIOD27dtRUVFsYU+6l1moIy4uTnaZ9QsXLrzELbCsrKyEQmFFRQVbwrwNOH78eLZk9+7dKSkp586dGz58uGzdAwcO/PjjjxoaGkzSyIS3bds2iqJk35qTSCTkn04DlUOeBgAAADAgjRs3TldXV/Z39qVLlyQSyaRJk5iPWlpa7LIW3ZWXl0fT9NSpU3velAqZmppSFPXs2bMuz4yKihozZszly5fZki67V4ERI0bw+fwrV668XNid0tLSmjdvXn5+PrtAS25uLkVRzFKWNE0HBQUVFRVlZWXJjQESQpKTk2UzRmaYlNk/TXZiJ9NRQ4cO7cWw4aUhTwMAAAAYkPh8fmBgYGZmZkpKSn19fVFRkY+Pj0gk8vb2Zk6wtbV98uRJVlZWa2trTU2N7FAMIcTIyOjBgwfl5eUNDQ1MDtbe3l5XVyeVSq9du+bn52dhYeHl5fUSTeXm5qrJuvza2trW1taVlZVdnsnMfpRdpaPL7lXc2ocffnjkyJGkpKT6+vq2trbKysqHDx8SQjw9PYcOHVpYWPgStxMaGlpVVRUWFtbU1HThwoVdu3Z5eXnZ2dkRQm7cuLFz5859+/ZxOBxKxpdffql8+0xHOTo6vkRs0OuQpwEAAAAMVGFhYTExMZGRkUOGDJk5c6alpWVeXp6Ojg5zdN26dbNnz162bJmdnV1UVBQzn83JyYlZbd/Hx8fU1NTBwWHevHlPnjwhhLS0tDg6OgoEghkzZowePfqnn35i3+zqblPqw9XVtbi4mH3x7Pvvv7e1tS0tLZ0yZcqnn34qe+bUqVMDAgJkSxR0b1JSUlxcHCFk/PjxZWVl+/btCwwMJIS8++67t2/fJoTEx8f7+/vv2LHD2NhYJBL5+fnV1dURQiQSSXV1Nbs5tZyLFy9Onz59+PDhly5dunr1qkgkmjZtWn5+PnN07Nixp0+fPnPmjLGx8ZIlS1atWrVnzx7mUK9sevb777+bmZnJTqQEFaKwkx0AqApFUampqbJ78gAAACMtLc3Dw6M/f6etXbs2PT29tra2367I6Ou/C0pKSuzt7ZOTk1euXNlHl+iW9vb2WbNmeXl5rVq1StWx/H9qa2vNzc2jo6OZhLPv9P+zPUBhPA0AAAAACFFivY2ByNbWNjIyMjIysrGxUdWxkLa2tqysrIaGBk9PT1XHIi88PHzixIm+vr6qDgT+F/I0AAAAAHiVBQcHu7u7e3p6KrOgSJ/Ky8vLyMjIzc1VvKVJmmEFAAAgAElEQVRb/4uNjb1y5crJkyc5HI6qY4H/hTwNAAAAYLDbvHlzcnLys2fPrKysjh07pupwet+2bdt8fX2/+OIL1YYxZ86cQ4cOMTuhqY/s7Oznz5/n5eUZGhqqOhb4P1qqDgAAAAAAVCwmJiYmJkbVUfQtFxcXFxcXVUehjhYsWLBgwQJVRwHyMJ4GAAAAAACgXpCnAQAAAAAAqBfkaQAAAAAAAOoFeRoAAAAAAIB6QZ4GAAAAAACgXijsBQ4AqkJRlKpDAAAAABVADtIlrMsPACqTmpqq6hAAQDXi4uIIIf7+/qoOBABATWE8DQAAAPrb0qVLCSFpaWmqDgQAQE3h/TQAAAAAAAD1gjwNAAAAAABAvSBPAwAAAAAAUC/I0wAAAAAAANQL8jQAAAAAAAD1gjwNAAAAAABAvSBPAwAAAAAAUC/I0wAAAAAAANQL8jQAAAAAAAD1gjwNAAAAAABAvSBPAwAAAAAAUC/I0wAAAAAAANQL8jQAAAAAAAD1gjwNAAAAAABAvSBPAwAAAAAAUC/I0wAAAAAAANQL8jQAAAAAAAD1gjwNAAAAAABAvSBPAwAAAAAAUC/I0wAAAAAAANQL8jQAAAAAAAD1gjwNAAAAAABAvSBPAwAAAAAAUC/I0wAAAAAAANQL8jQAAAAAAAD1gjwNAAAAAABAvSBPAwAAAAAAUC/I0wAAAAAAANQL8jQAAAAAAAD1gjwNAAAAAABAvSBPAwAAAAAAUC/I0wAAAAAAANSLlqoDAAAAgFffpUuXrl69yn4sKysjhOzdu5ctmTBhwptvvqmCyAAA1BJF07SqYwAAAIBX3IkTJ9zc3DQ1NTU0NAghzM8PiqIIIe3t7W1tbcePH3/vvfdUHCUAgNpAngYAAAB9rrW1dciQIfX19Z0e1dPTq6mp4XK5/RwVAIDawvtpAAAA0Oc4HM6yZcs6zcQUHAIAGLSQpwEAAEB/WLZsmUQi6Vje2tq6fPny/o8HAECdYd4jAAAA9If29vbhw4dXVVXJlZuYmDx69Ih5bw0AABj4fyIAAAD0Bw0NjQ8++EBufiOXy/Xy8kKSBgAgB/9bBAAAgH7SceqjRCJZtmyZquIBAFBbmPcIAAAA/WfUqFElJSXsR2tr69LSUhXGAwCgnjCeBgAAAP1n5cqVHA6H+W8ul/vf//3fqo0HAEA9YTwNAAAA+k9JScmoUaPYj7du3Ro9erQK4wEAUE8YTwMAAID+Y2trO2HCBIqiKIqaMGECkjQAgE4hTwMAAIB+9e9//1tTU1NTU/Pf//63qmMBAFBTmPcIAAAA/erBgwcjRoygafrevXtmZmaqDgcAQB0hTwMAgD7h7u6u6hBAfeXl5RFCZs2apeI4QI2lp6erOgQAVcK8RwAA6BPHjh2rrKxUdRTQ+yorK48dO9bDRiwsLEaOHNkr8fQdPMOq0ivPGMBAh/E0AADoExRFpaamLl26VNWBQC9LS0vz8PDo4e+HJ0+eEEKMjIx6Kag+gWdYVXrlGQMY6LRUHQAAAAAMOmqeoQEAqBzmPQIAAAAAAKgX5GkAAAAAAADqBXkaAAAAAACAekGeBgAAAAAAoF6QpwEAAECfO3nypL6+/vHjx1UdSF85e/ZscHBwRkaGtbU1RVEURX3wwQeyJ7i4uAiFQk1NzbFjxxYWFqoqTkJIe3t7XFycs7Nzx0MFBQXTpk3T1tYWiURBQUHPnz9nD0VGRjo4OOjp6fF4PFtb240bNzY2NnbafktLy5gxY7Zs2cJ8/OGHH3bs2NHW1tYX9wLwCkOeBgAAAH3u1V5jPSwsLCEhYfPmzUuWLCkrK7OxsTE2Nk5JScnJyWHPOXPm/7V350FRHfsewPuwzgwMiwgyikRgFBdAYyQFqMEUL1SEwg0VongLeRJEExwgueyKgMQlD6ZImFguGauuKQXFQG4UtIwhFAmhkkKW4NOwiBFcBlAZYAZZ5rw/TmXuPEBAlplBv5//TndPn1+35w9+dp8+1y5cuODn51dbW7t8+XJNhVpXV/fOO+9ERUXJZLJBVbW1td7e3l5eXq2trZcuXfr666/Dw8OVtTdu3Pjoo4+ampra2trS09OFQuGLvmWfkJBw584d5eW6detYLJaXl9ezZ8+mYkQAryrkaQAAADDlfH19Ozo6/Pz8pvpGcrl82JWiqXP48OHz58/n5uZyuVxlYVZWlo6OTlhYWEdHhzqDGVlVVVVsbGx4ePiyZcuG1qamplpbWx88eNDIyMjd3T0mJubMmTO3b99mao2NjcPCwmbMmMHlcrdu3bpx48aioqL79+8P6uSXX375448/BhXu27dv6dKlPj4+/f39UzEugFcS8jQAAAB4dZw+fVoikajtdvX19UlJSQcPHmSxWKrlHh4eAoGgpaXlk08+UVswo1q6dGleXt727dsNDQ0HVfX391++fNnT05OiKKZk7dq1NE0XFBQwl99//72urq6y/cyZMwkhgxbl5HL5p59+KhQKh946OTm5srJy2CoAGBbyNAAAAJhapaWltra2FEV9+eWXhBCRSGRkZMThcAoKCtauXWtiYmJjY3Pu3DmmcVZWFovFsrKy2r17N4/HY7FYHh4e5eXlTG1ERISBgYG1tTVzuXfvXiMjI4qi2traCCECgSA6OrqhoYGiKD6fTwgpKioyMTE5dOjQFA0tKyuLpul169YNrUpLS1uwYMGpU6euX78+7G9pms7IyFi0aJGhoaG5ufmGDRuUi1cjTxEhZGBgYP/+/ba2tmw228XFJScnZ4IDaWxs7OrqsrW1VZY4ODgQQqqrq4dt39LSwmaz7ezsVAsTEhL27t1raWk5tL25ubmnp6dQKHy1d8ACTCLkaQAAADC1Vq1a9csvvygv9+zZExkZKZfLuVxuTk5OQ0ODvb19aGhoX18fISQiIiI4OFgmk+3bt6+pqamioqK/v/+9995jtthlZWVt3bpV2VV2dvbBgweVl0Kh0M/Pz8HBgabp+vp6QghzfIVCoZiioV2+fNnR0ZHD4QytYrPZZ86c0dHRCQ0N7e7uHtogOTk5Li4uISFBIpGUlJTcv39/9erVjx8/JqNNESEkNjb26NGjmZmZDx8+9PPz27Zt2++//z6RgTx69IgQorp1k8VisdlsJp5BZDLZjRs3QkNDDQwMlIU///xzQ0PDtm3bXnSLN998s6WlpaqqaiJxArw+kKcBAACAZnh4eJiYmFhaWgYGBnZ3d//111/KKj09PWahafHixSKRqLOzUywWj+MWvr6+Uqk0KSlp8qL+j+7u7rt37zLrTsNyd3ePjIxsamqKjY0dVCWXyzMyMjZt2hQUFGRqaurs7Hz8+PG2trYTJ06oNht2inp6ekQi0caNG/39/c3MzBITE/X19cc3P0rM0Y6qOxsJIfr6+nK5fGjj9PR0Ho+XlpamOhyBQCASiUa4xfz58wkhNTU1E4kT4PWBPA0AAAA0jFmWUS4WDbJixQoOh6PcE6g9JBIJTdPDLqYppaWlOTo6Zmdnl5aWqpbX1tZ2dXWtWLFCWeLq6mpgYKDc4TmI6hTduXNHJpM5OTkxVWw229raeoLzw7xfN+icj97eXjabPajlpUuXcnNzr169qrr4Fh8f/+GHH86ZM2eEWzATNewCHQAMhTwNAAAAtJ2hoWFra6umoxisp6eHEDL0TA5VLBZLLBZTFBUSEqK6NsUcUm9sbKza2MzMrLOzc9T7MrsoExMTqb/du3dv6Dn7L4V55U8qlSpLZDJZT08Pj8dTbXb+/PnDhw8XFxfPmzdPWVhaWlpTU7Nr166Rb8GkfMykAcCokKcBAACAVuvr63v27JmNjY2mAxmMSTxG/YKzu7t7VFRUXV1damqqstDMzIwQMigrG+MwmYM6MjMzaRVlZWXjGIKSnZ0dl8u9d++esoR5wc/FxUVZ8sUXX5w9e/bGjRuzZ89W/e3p06d/+OEHHR0dJmlkwjt06BBFUapvzfX29pK/Jw0ARoU8DQAAALRacXExTdNubm7MpZ6e3ot2SKqZlZUVRVFj+UJaamrqwoULb968qSxxcnIyNjZWTWPKy8t7e3vfeuutUXubO3cui8WqrKwcX9jD0tPT8/HxKSkpUZ65UlhYSFEUc5QlTdMxMTE1NTX5+fmD1gAJIWKxWDVjZFY+ExISaJpW3djJTNSsWbMmMWyAVxjyNAAAANA6CoXi6dOn/f391dXVAoHA1tY2ODiYqeLz+U+ePMnPz+/r62ttbVVdAiKEzJgx48GDB01NTZ2dnX19fYWFhVN3Lj+Hw7G3t29ubh61JbP7UfWUDhaLFR0dfenSpbNnz0ql0pqamvDwcB6PFxYWNpbedu7cee7cOZFIJJVKBwYGmpubHz58SAgJDAycNWtWRUXFOIaTlJT0+PHjAwcOdHd3l5WVHTt2LDg42NHRkRBy69ato0ePnjx5Ul9fn1Lx+eefj71/ZqKcnZ3HERvAawh5GgAAAEytL7/80tXVlRASExOzfv16kUiUmZlJCHFxcWlsbDx58mR0dDQh5P3336+rq2N+0tPT4+zszGazV69evWDBgh9//FH5GtiePXvefffdDz74wNHRMTU1ldlH5+7uzhzcHx4ebmVltXjxYh8fnydPnkz10Hx9fWtra5Uvnn377bd8Pr+hocHV1fXjjz9Wbenm5hYVFaVacuDAgfT09JSUlJkzZ3p6es6bN6+4uNjIyIgQMuoUCYXCyMjII0eOWFhY8Hg8gUDw9OlTQkhvb69EIlF+nHqQX3/9ddWqVbNnzy4vL6+qquLxeCtXriwpKWFqlyxZcvXq1WvXrllYWPj7+4eEhHz11VdM1aR89Oy3336bM2eO6kZKABgBha8NAgDAVKAoKicnR/VTV/BqyM3NDQgImNK/H3bv3n3hwoX29vapu8VYjOUZrq+vX7RokVgsDgoKUltgI1AoFGvWrAkODg4JCdF0LP9Pe3u7jY1NWloak3COTA3PGID2w3oaAAAAaJ1RD+fQEnw+PyUlJSUlpaurS9OxkIGBgfz8/M7OzsDAQE3HMlhycvKyZcsiIiI0HQjAtIE8DQAAAGD84uLitmzZEhgYOJYDRaZUcXFxXl5eYWHhyJ90U7+MjIzKysorV67o6+trOhaAaQN5GgAAaIVdu3ZxuVyKoib3FDs1y8vLs7e3Vz1owcDAwMrKas2aNceOHWPeIIKRxcfHi8Xijo4OOzu7ixcvajqcMTl06FBERMRnn32m2TC8vLy++eYb5kto2qOgoOD58+fFxcXm5uaajgVgOkGeBgAAWuHUqVMnT57UdBQT5e/v39jY6ODgYGpqStO0QqGQSCS5ubl2dnYxMTFLlixRPYcdhpWenv78+XOapu/evbt582ZNhzNW3t7ehw8f1nQU2mj9+vVxcXGqZ10CwFggTwMAABiFXC738PAYxw8pijIzM1uzZo1YLM7NzX38+LGvr6/Gd8cNNe4BAgDAFEGeBgAA2oKiKE2HMLzTp09LJJIJdrJ58+bg4GCJRHL8+PFJiWoSTcoAAQBgEiFPAwAAjaFp+tixY46OjoaGhqampp9++qmy6ujRoxwOh8vlSiSS6OjoOXPm3Llzh6bpjIyMRYsWGRoampubb9iw4fbt20z7rKwsFotlZWW1e/duHo/HYrE8PDzKy8tV7/Wi30ZERBgYGCjf6tm7d6+RkRFFUW1tbYQQgUAQHR3d0NBAURSfzyeEFBUVje/TycyXmgsLC7V8gAAAoHk0AADAFCCE5OTkjNwmISGBoqj/+Z//efr0qUwmy87OJoTcvHlTWUsI2bdv3xdffLFp06b//d//3b9/v4GBwb/+9a9nz55VV1cvX7585syZjx49YtqHhYUZGRndunWrp6entrbW1dWVy+X+9ddfTO3Iv92+ffusWbOUgR07dowQ0traylz6+/s7ODgoa7///nsul5uSkvKicSnfTxtEKpUSQubOnavlAxxZTk7Oa/L3w1ieYZgKr88zBjACrKcBAIBmyOXyzMzM//qv/4qKijIzM2Oz2TNmzBja7PDhwx999FFeXt4bb7yRkZGxadOmoKAgU1NTZ2fn48ePt7W1nThxQtlYT0+PWVBavHixSCTq7OwUi8XMvUb97dj5+vpKpdKkpKSX/SFzoGVnZ6eWDxAAADROT9MBAADAa6q+vl4mk3l5eY2xfW1tbVdX14oVK5Qlrq6uBgYGqnv/VK1YsYLD4TB7/172t1Oku7ubpmkTE5Nha6fXALX2ZcLJFRAQEBAQoOkoAOB1hDwNAAA0o7m5mRBiaWk5xvbPnj0jhBgbG6sWmpmZDVqeUmVoaNja2jq+306FP//8kxCycOHCYWun1wCZnWmvtoCAAIFA4O7urulAXjtlZWVCoVDTUQBoGPI0AADQDBaLRQh5/vz5GNubmZkRQgYlHs+ePbOxsRm2fV9fn7L2ZX87RYqKiggha9euHbZ2eg1w69atU9Sz9ggICHB3d38dRqqFkKcB4P00AADQDCcnJx0dnZ9++mns7Y2NjVW/E11eXt7b2/vWW28N2764uJimaTc3t7H8Vk9Pr6+vb5wjGZtHjx5lZmba2NiEhIQM22C6DxAAACYR8jQAANAMS0tLf3//ixcvnj59WiqVVldXj3zoBYvFio6OvnTp0tmzZ6VSaU1NTXh4OI/HCwsLU7ZRKBRPnz7t7++vrq4WCAS2trbMUfij/pbP5z958iQ/P7+vr6+1tfXevXuqt54xY8aDBw+ampo6Ozv7+voKCwtHPZefpumuri6FQkHTdGtra05OzsqVK3V1dfPz81/0fpr2DHCEcQEAgJpo9LRJAAB4ZZExnGne2dm5a9cuCwsLY2PjVatW7d+/nxBiY2NTVVV15MgRNptNCJk7d+6//vUvpr1CoTh27Nj8+fP19fXNzc03btzIfHOMERYWpq+vP2fOHD09PRMTkw0bNjQ0NChrR/5te3v7u+++y2Kx7OzsPv74Y+ZLbnw+nzn1vqKi4o033mCz2atWrXr06NGVK1e4XG5aWtrQEX333XcuLi4cDsfAwEBHR4cQQlGUmZnZ22+/nZKS0t7ermypzQMc+V/t9TkzfSzPMEyF1+cZAxgBRdO0plJEAAB4hVEUlZOTo853e3bv3n3hwoX29na13VHNtGSAubm5AQEBr8PfD+p/hoHx+jxjACPAvkcAAHh1DAwMaDqEqfXKDxAAABjI0wAAAAAm6vr163FxcXl5efb29hRFURS1Y8cO1Qbe3t5cLldXV3fJkiUVFRWaipMQolAoMjMzPTw8hlaVlpauXLmSw+HweLyYmBjV41hTUlIWL15sYmJiaGjI5/P/+c9/dnV1Ddt/T0/PwoULExMTmcvvvvvuyJEj+C8GgJeFPA0AAF4F8fHxYrG4o6PDzs7u4sWLmg5n8r3yA5zWDhw4kJWVFR8f7+/v39jY6ODgYGFhcfbs2cuXLyvbXLt27cKFC35+frW1tcuXL9dUqHV1de+8805UVJRMJhtUVVtb6+3t7eXl1draeunSpa+//jo8PFxZe+PGjY8++qipqamtrS09PV0oFG7ZsmXYWyQkJNy5c0d5uW7dOhaL5eXlxXzlDwDGCHkaAAC8CtLT058/f07T9N27dzdv3qzpcCbfKz9AVXK5fNjVHs129SKHDx8+f/58bm4ul8tVFmZlZeno6ISFhXV0dEzp3V9KVVVVbGxseHj4smXLhtampqZaW1sfPHjQyMjI3d09JibmzJkzt2/fZmqNjY3DwsJmzJjB5XK3bt26cePGoqKi+/fvD+rkl19++eOPPwYV7tu3b+nSpT4+Pv39/VMxLoBXEvI0AAAA0C6nT5+WSCTa1tWw6uvrk5KSDh48yHy3XcnDw0MgELS0tHzyySdTd/eXtXTp0ry8vO3btxsaGg6q6u/vv3z5sqenJ0VRTMnatWtpmi4oKGAuv//+e11dXWX7mTNnEkIGLcrJ5fJPP/102E9UJycnV1ZW4uvVAGOHPA0AAAAmH03TGRkZixYtMjQ0NDc337Bhg3JlJiIiwsDAwNramrncu3evkZERRVFtbW2EEIFAEB0d3dDQQFEUn8/PyspisVhWVla7d+/m8XgsFsvDw6O8vHwcXRFCioqKRv323UvJysqiaXrdunVDq9LS0hYsWHDq1Knr16+/7BSJRCIjIyMOh1NQULB27VoTExMbG5tz584pfzswMLB//35bW1s2m+3i4sIcZD8RjY2NXV1dtra2yhIHBwdCSHV19bDtW1pa2Gy2nZ2damFCQsLevXstLS2Htjc3N/f09BQKhTjFEWCMkKcBAADA5EtOTo6Li0tISJBIJCUlJffv31+9evXjx48JIVlZWaqH3WdnZx88eFB5KRQK/fz8HBwcaJqur6+PiIgIDg6WyWT79u1ramqqqKjo7+9/7733mB13L9UV+fvATIVCMVnDvHz5sqOjI4fDGVrFZrPPnDmjo6MTGhra3d09tMEIU7Rnz57IyEi5XM7lcnNychoaGuzt7UNDQ5VfIY+NjT169GhmZubDhw/9/Py2bdv2+++/T2Qgjx49IoSobt1ksVhsNpuJZxCZTHbjxo3Q0FADAwNl4c8//9zQ0LBt27YX3eLNN99saWmpqqqaSJwArw/kaQAAADDJ5HJ5RkbGpk2bgoKCTE1NnZ2djx8/3tbWduLEifF1qKenx6w7LV68WCQSdXZ2isXicfTj6+srlUqTkpLGF8Yg3d3dd+/eZdadhuXu7h4ZGdnU1BQbGzuoaoxT5OHhYWJiYmlpGRgY2N3d/ddffxFCenp6RCLRxo0b/f39zczMEhMT9fX1xzchSszRjqo7Gwkh+vr6crl8aOP09HQej5eWlqY6HIFAIBKJRrjF/PnzCSE1NTUTiRPg9YE8DQAAACZZbW1tV1fXihUrlCWurq4GBgbK/YoTsWLFCg6Ho9wiqEESiYSm6WEX05TS0tIcHR2zs7NLS0tVy192ipiVK2Y97c6dOzKZzMnJialis9nW1tYTnBDm/bpB53z09vay2exBLS9dupSbm3v16lXVxbf4+PgPP/xwzpw5I9yCmahhF+gAYCjkaQAAADDJmBPYjY2NVQvNzMw6OzsnpX9DQ8PW1tZJ6Woienp6mGBGaMNiscRiMUVRISEhqmtTE5kiZhdlYmIi9bd79+4NPWf/pTDv+EmlUmWJTCbr6enh8Xiqzc6fP3/48OHi4uJ58+YpC0tLS2tqanbt2jXyLZiUj5k0ABgV8jQAAACYZGZmZoSQQSnHs2fPbGxsJt55X1/fZHU1QUziMeoXnN3d3aOiourq6lJTU5WFE5ki5qCOzMxMWkVZWdk4hqBkZ2fH5XLv3bunLGHe6HNxcVGWfPHFF2fPnr1x48bs2bNVf3v69OkffvhBR0eHSRqZ8A4dOkRRlOpbc729veTvSQOAUSFPAwAAgEnm5ORkbGys+jd6eXl5b2/vW2+9xVzq6ekpj8R4WcXFxTRNu7m5TbyrCbKysqIoaixfSEtNTV24cOHNmzeVJaNO0Qjmzp3LYrEqKyvHF/aw9PT0fHx8SkpKlIesFBYWUhTFHGVJ03RMTExNTU1+fv6gNUBCiFgsVs0YmaXOhIQEmqZVN3YyEzVr1qxJDBvgFYY8DQAAACYZi8WKjo6+dOnS2bNnpVJpTU1NeHg4j8cLCwtjGvD5/CdPnuTn5/f19bW2tqou4xBCZsyY8eDBg6amps7OTiYHUygUT58+7e/vr66uFggEtra2wcHB4+iqsLBwEs/l53A49vb2zc3NY5kQsVisekrHqFM0cm87d+48d+6cSCSSSqUDAwPNzc0PHz4khAQGBs6aNauiomIcw0lKSnr8+PGBAwe6u7vLysqOHTsWHBzs6OhICLl169bRo0dPnjypr69Pqfj888/H3j8zUc7OzuOIDeA1hDwNAAAAJt+BAwfS09NTUlJmzpzp6ek5b9684uJiIyMjpnbPnj3vvvvuBx984OjomJqayuyFc3d3Z07bDw8Pt7KyWrx4sY+Pz5MnTwghPT09zs7ObDZ79erVCxYs+PHHH5Vvhb1sV5PL19e3trZW+eLZt99+y+fzGxoaXF1dP/74Y9WWbm5uUVFRY5wikUiUmZlJCHFxcWlsbDx58mR0dDQh5P3336+rqyOECIXCyMjII0eOWFhY8Hg8gUDw9OlTQkhvb69EIlF+nHqQX3/9ddWqVbNnzy4vL6+qquLxeCtXriwpKWFqlyxZcvXq1WvXrllYWPj7+4eEhHz11VdM1aR89Oy3336bM2eO6kZKABgBha8NAgDAVKAoKicnR/XbVvBqyM3NDQgIUOffD7t3775w4UJ7e7va7sgYyzNcX1+/aNEisVgcFBSktsBGoFAo1qxZExwcHBISoulY/p/29nYbG5u0tDQm4RyZ+p8xAC2E9TQAAADQdqOe1aEpfD4/JSUlJSWlq6tL07GQgYGB/Pz8zs7OwMBATccyWHJy8rJlyyIiIjQdCMC0gTwNAAAAYPzi4uK2bNkSGBg4lgNFplRxcXFeXl5hYeHIn3RTv4yMjMrKyitXrujr62s6FoBpA3kaAAAAaK/4+HixWNzR0WFnZ3fx4kVNhzO8Q4cORUREfPbZZ5oNw8vL65tvvmG+hKY9CgoKnj9/XlxcbG5urulYAKYTPU0HAAAAAPBC6enp6enpmo5idN7e3t7e3pqOQhutX79+/fr1mo4CYPrBehoAAAAAAIB2QZ4GAAAAAACgXZCnAQAAAAAAaBfkaQAAAAAAANoF54gAAMBUKSsr03QIMPmYf9bc3FxNB6IOeIY1AtMOQAih8K13AACYChRFaToEAJjG8DcqvOaQpwEAAIC6bd26lbw2i3IAAOOA99MAAAAAAAC0C/I0AAAAAAAA7YI8DQAAAAAAQLsgTwMAAAAAANAuyNMAAAAAAAC0C/I0AAAAAAAA7YI8DQAAAAAAQLsgTwMAAAAAANAuyNMAAAAAAAC0C/I0AAAAAAAA7YI8DQAAAGlCWN0AABqlSURBVAAAQLsgTwMAAAAAANAuyNMAAAAAAAC0C/I0AAAAAAAA7YI8DQAAAAAAQLsgTwMAAAAAANAuyNMAAAAAAAC0C/I0AAAAAAAA7YI8DQAAAAAAQLsgTwMAAAAAANAuyNMAAAAAAAC0C/I0AAAAAAAA7YI8DQAAAAAAQLsgTwMAAAAAANAuyNMAAAAAAAC0C/I0AAAAAAAA7YI8DQAAAAAAQLsgTwMAAAAAANAuyNMAAAAAAAC0C/I0AAAAAAAA7YI8DQAAAAAAQLsgTwMAAAAAANAuyNMAAAAAAAC0C0XTtKZjAAAAgFfcN998c/r0aYVCwVzevXuXEGJnZ8dc6ujo/Pd///f27ds1Fh8AgJZBngYAAABTrrq6eunSpSM0qKqqcnFxUVs8AABaDnkaAAAAqMPChQvv3LkzbBWfz6+rq1NzPAAA2gzvpwEAAIA67NixQ19ff2i5vr7+zp071R8PAIA2w3oaAAAAqENjYyOfzx/2D4+6ujo+n6/+kAAAtBbW0wAAAEAd7O3tly9fTlGUaiFFUStWrECSBgAwCPI0AAAAUJN//OMfurq6qiW6urr/+Mc/NBUPAIDWwr5HAAAAUBOJRMLj8ZSn8xNCdHR0Hjx4MGvWLA1GBQCghbCeBgAAAGpiZWXl6empXFLT1dVds2YNkjQAgKGQpwEAAID67NixQ3Uvz44dOzQYDACA1sK+RwAAAFAfqVRqaWnZ29tLCNHX15dIJGZmZpoOCgBA62A9DQAAANTHxMTk/fff19PT09PT8/HxQZIGADAs5GkAAACgVkFBQQMDAwMDA9u3b9d0LAAAWgr7HgEAAECtenp6Zs6cSdN0W1sbm83WdDgAANoIeRoAAGiRQR9BBoBXAP7aBBgHPU0HAAAA8P8IBAJ3d3dNR/FaKCsrEwqFOTk56r91ZWUlRVFLly5Vz+0CAgLwXGkE84xpOgqAaQnraQAAoEUoisrJydm6daumA3kt5ObmBgQEaOQvgf7+fkKInp6a/r8Yz5WmaPAZA5jusJ4GAAAA6qa2DA0AYJrCeY8AAAAAAADaBXkaAAAAAACAdkGeBgAAAAAAoF2QpwEAAAAAAGgX5GkAAADwEq5cuWJqavrvf/9b04FMlevXr8fFxeXl5dnb21MURVHUjh07VBt4e3tzuVxdXd0lS5ZUVFRoKk5CiEKhyMzM9PDwGFpVWlq6cuVKDofD4/FiYmKeP3+urEpJSVm8eLGJiYmhoSGfz//nP//Z1dU1bP89PT0LFy5MTExkLr/77rsjR44MDAxMxVgAYBDkaQAAAPASXu0z1g8cOJCVlRUfH+/v79/Y2Ojg4GBhYXH27NnLly8r21y7du3ChQt+fn61tbXLly/XVKh1dXXvvPNOVFSUTCYbVFVbW+vt7e3l5dXa2nrp0qWvv/46PDxcWXvjxo2PPvqoqampra0tPT1dKBRu2bJl2FskJCTcuXNHeblu3ToWi+Xl5fXs2bOpGBEAqEKeBgAAAC/B19e3o6PDz89vqm8kl8uHXSmaOocPHz5//nxubi6Xy1UWZmVl6ejohIWFdXR0qDOYkVVVVcXGxoaHhy9btmxobWpqqrW19cGDB42MjNzd3WNiYs6cOXP79m2m1tjYOCwsbMaMGVwud+vWrRs3biwqKrp///6gTn755Zc//vhjUOG+ffuWLl3q4+PDfAEPAKYO8jQAAADQRqdPn5ZIJGq7XX19fVJS0sGDB1kslmq5h4eHQCBoaWn55JNP1BbMqJYuXZqXl7d9+3ZDQ8NBVf39/ZcvX/b09KQoiilZu3YtTdMFBQXM5ffff6+rq6tsP3PmTELIoEU5uVz+6aefCoXCobdOTk6urKwctgoAJhHyNAAAABir0tJSW1tbiqK+/PJLQohIJDIyMuJwOAUFBWvXrjUxMbGxsTl37hzTOCsri8ViWVlZ7d69m8fjsVgsDw+P8vJypjYiIsLAwMDa2pq53Lt3r5GREUVRbW1thBCBQBAdHd3Q0EBRFJ/PJ4QUFRWZmJgcOnRoioaWlZVF0/S6deuGVqWlpS1YsODUqVPXr18f9rc0TWdkZCxatMjQ0NDc3HzDhg3KxauRp4gQMjAwsH//fltbWzab7eLikpOTM8GBNDY2dnV12draKkscHBwIIdXV1cO2b2lpYbPZdnZ2qoUJCQl79+61tLQc2t7c3NzT01MoFL7aO2ABNA55GgAAAIzVqlWrfvnlF+Xlnj17IiMj5XI5l8vNyclpaGiwt7cPDQ3t6+sjhERERAQHB8tksn379jU1NVVUVPT397/33nvMFrusrKytW7cqu8rOzj548KDyUigU+vn5OTg40DRdX19PCGGOr1AoFFM0tMuXLzs6OnI4nKFVbDb7zJkzOjo6oaGh3d3dQxskJyfHxcUlJCRIJJKSkpL79++vXr368ePHZLQpIoTExsYePXo0MzPz4cOHfn5+27Zt+/333ycykEePHhFCVLduslgsNpvNxDOITCa7ceNGaGiogYGBsvDnn39uaGjYtm3bi27x5ptvtrS0VFVVTSROABgZ8jQAAACYKA8PDxMTE0tLy8DAwO7u7r/++ktZpaenxyw0LV68WCQSdXZ2isXicdzC19dXKpUmJSVNXtT/0d3dfffuXWbdaVju7u6RkZFNTU2xsbGDquRyeUZGxqZNm4KCgkxNTZ2dnY8fP97W1nbixAnVZsNOUU9Pj0gk2rhxo7+/v5mZWWJior6+/vjmR4k52lF1ZyMhRF9fXy6XD22cnp7O4/HS0tJUhyMQCEQi0Qi3mD9/PiGkpqZmInECwMiQpwEAAMCkYZZllItFg6xYsYLD4Sj3BGoPiURC0/Swi2lKaWlpjo6O2dnZpaWlquW1tbVdXV0rVqxQlri6uhoYGCh3eA6iOkV37tyRyWROTk5MFZvNtra2nuD8MO/XDTrno7e3l81mD2p56dKl3Nzcq1evqi6+xcfHf/jhh3PmzBnhFsxEDbtABwCTBXkaAAAAqI+hoWFra6umoxisp6eHEDL0TA5VLBZLLBZTFBUSEqK6NsUcUm9sbKza2MzMrLOzc9T7MrsoExMTqb/du3dv6Dn7L4V55U8qlSpLZDJZT08Pj8dTbXb+/PnDhw8XFxfPmzdPWVhaWlpTU7Nr166Rb8GkfMykAcAUQZ4GAAAAatLX1/fs2TMbGxtNBzIYk3iM+gVnd3f3qKiourq61NRUZaGZmRkhZFBWNsZhMgd1ZGZm0irKysrGMQQlOzs7Lpd77949ZQnzgp+Li4uy5Isvvjh79uyNGzdmz56t+tvTp0//8MMPOjo6TNLIhHfo0CGKolTfmuvt7SV/TxoATBHkaQAAAKAmxcXFNE27ubkxl3p6ei/aIalmVlZWFEWN5QtpqampCxcuvHnzprLEycnJ2NhYNY0pLy/v7e196623Ru1t7ty5LBarsrJyfGEPS09Pz8fHp6SkRHnmSmFhIUVRzFGWNE3HxMTU1NTk5+cPWgMkhIjFYtWMkVn5TEhIoGladWMnM1GzZs2axLABYBDkaQAAADCFFArF06dP+/v7q6urBQKBra1tcHAwU8Xn8588eZKfn9/X19fa2qq6BEQImTFjxoMHD5qamjo7O/v6+goLC6fuXH4Oh2Nvb9/c3DxqS2b3o+opHSwWKzo6+tKlS2fPnpVKpTU1NeHh4TweLywsbCy97dy589y5cyKRSCqVDgwMNDc3P3z4kBASGBg4a9asioqKcQwnKSnp8ePHBw4c6O7uLisrO3bsWHBwsKOjIyHk1q1bR48ePXnypL6+PqXi888/H3v/zEQ5OzuPIzYAGCPkaQAAADBWX375paurKyEkJiZm/fr1IpEoMzOTEOLi4tLY2Hjy5Mno6GhCyPvvv19XV8f8pKenx9nZmc1mr169esGCBT/++KPyNbA9e/a8++67H3zwgaOjY2pqKrOPzt3dnTm4Pzw83MrKavHixT4+Pk+ePJnqofn6+tbW1ipfPPv222/5fH5DQ4Orq+vHH3+s2tLNzS0qKkq15MCBA+np6SkpKTNnzvT09Jw3b15xcbGRkREhZNQpEgqFkZGRR44csbCw4PF4AoHg6dOnhJDe3l6JRKL8OPUgv/7666pVq2bPnl1eXl5VVcXj8VauXFlSUsLULlmy5OrVq9euXbOwsPD39w8JCfnqq6+Yqkn56Nlvv/02Z84c1Y2UADDpKHyjEAAAtAdFUTk5Oaqf1YKpk5ubGxAQMKV/CezevfvChQvt7e1Td4uxGMtzVV9fv2jRIrFYHBQUpLbARqBQKNasWRMcHBwSEqLpWP6f9vZ2GxubtLQ0JuEcmRqeMYBXFdbTAAAAYAqNejiHluDz+SkpKSkpKV1dXZqOhQwMDOTn53d2dgYGBmo6lsGSk5OXLVsWERGh6UAAXnHI0wAAYBrbtWsXl8ulKGpyT2IYt7y8PHt7e9XXfgwMDKysrNasWXPs2DFmPxtorbi4uC1btgQGBo7lQJEpVVxcnJeXV1hYOPIn3dQvIyOjsrLyypUr+vr6mo4F4BWHPA0AAKaxU6dOnTx5UtNR/Ie/v39jY6ODg4OpqSlN0wqFQiKR5Obm2tnZxcTELFmyRPVUwFdefHy8WCzu6Oiws7O7ePGipsMZk0OHDkVERHz22WeaDcPLy+ubb75hvoSmPQoKCp4/f15cXGxubq7pWABefXqaDgAAAOCVRVGUmZnZmjVr1qxZ4+vrGxAQ4Ovr++eff5qammo6NHVIT09PT0/XdBQvzdvb29vbW9NRaKP169evX79e01EAvC6wngYAANMbRVGaDmFMNm/eHBwcLJFIjh8/rulYAABA2yFPAwCAaYam6WPHjjk6OhoaGpqamn766aeqtQMDA/v377e1tWWz2S4uLjk5OYQQkUhkZGTE4XAKCgrWrl1rYmJiY2Nz7tw55a9++umnt99+m8PhmJiYODs7S6XSF3VFCCkqKhrfh7yY74YVFhaqLVQAAJimkKcBAMA0k5SUFBMTExYW9vjx40ePHsXGxqrWxsbGHj16NDMz8+HDh35+ftu2bfv999/37NkTGRkpl8u5XG5OTk5DQ4O9vX1oaGhfXx8hpLu7e926dZs3b37y5EldXd2CBQt6e3tf1BX5+wBDhULxspEvW7aMENLY2Ki2UAEAYLqiAQAAtAYhJCcnZ4QGMpmMw+G89957yhJmrenmzZs0Tcvlcg6HExgYqGxsaGi4Z88emqYTEhIIIXK5nKnKzs4mhNTX19M0/ccffxBCvv/+e9UbjdDVqJTniAzFvLGmJaEyy25jGdF0N+pzBVPk9XnGACYdzhEBAIDppL6+XiaTeXl5DVt7584dmUzm5OTEXLLZbGtr69u3bw9taWBgQAhhFqns7e2trKyCgoL27dsXHBw8b968l+pq7Lq7u2maNjEx0apQc3NzJzKo6aKsrEzTIbyOMO0A44Y8DQAAppPm5mZCiKWl5bC13d3dhJDExMTExERlIY/HG7lPNpt948aN2NjYQ4cOpaSkbN26VSwWj6+rkf3555+EkIULF2pVqAEBAS85jmlJKBQKhUJNRwEAMFZ4Pw0AAKYTFotFCHn+/PmwtUz+lpmZqbp1ZCz/o79kyZJ///vfDx48iImJycnJ+fzzz8fd1QiKiooIIWvXrtWqUKdsz44WIdj3qCE40gZg3JCnAQDAdOLk5KSjo/PTTz8NWzt37lwWi1VZWflSfT548ODWrVuEEEtLy88++2z58uW3bt0aX1cjePToUWZmpo2NTUhIiJaHCgAAGoc8DQAAphNLS0t/f/+LFy+ePn1aKpVWV1efOHFCWctisXbu3Hnu3DmRSCSVSgcGBpqbmx8+fDhynw8ePNi9e/ft27d7e3tv3rx57949Nze3EboqLCwc9Vx+mqa7uroUCgVN062trTk5OStXrtTV1c3Pz2feT1NPqAAAMF1pej0cAADgP8gY9qd1dnbu2rXLwsLC2Nh41apV+/fvJ4TY2NhUVVXRNP38+fOYmBhbW1s9PT0mqautrc3OzuZwOISQ+fPnNzQ0nDhxgkmW3njjjT///LOpqcnDw8Pc3FxXV3f27NkJCQn9/f0v6oqm6StXrnC53LS0tKGxfffddy4uLhwOx8DAQEdHhxDCHPD49ttvp6SktLe3qzZWQ6gje33O4hvLcwVT4fV5xgAmHUXTtKZSRAAAgEEoisrJydm6daumA3kt5ObmBgQEvA5/CeC50pTX5xkDmHTY9wgAAAAAAKBdkKcBAAAAAABoF+RpAAAAAON3/fr1uLi4vLw8e3t7iqIoitqxY4dqA29vby6Xq6uru2TJkoqKCk3FSQhRKBSZmZkeHh6qhd99992RI0cGBgY0FRUADAt5GgAAAMA4HThwICsrKz4+3t/fv7Gx0cHBwcLC4uzZs5cvX1a2uXbt2oULF/z8/Gpra5cvX66pUOvq6t55552oqCiZTKZavm7dOhaL5eXl9ezZM03FBgBDIU8DAACAqSKXywet3mhDV5Pl8OHD58+fz83N5XK5ysKsrCwdHZ2wsLCOjg4NxjZIVVVVbGxseHj4smXLhtbu27dv6dKlPj4+/f396o8NAIaFPA0AAACmyunTpyUSibZ1NSnq6+uTkpIOHjzIYrFUyz08PAQCQUtLyyeffKKp2IZaunRpXl7e9u3bDQ0Nh22QnJxcWVkpFArVHBgAvAjyNAAAABgJTdMZGRmLFi0yNDQ0NzffsGHD7du3maqIiAgDAwNra2vmcu/evUZGRhRFtbW1EUIEAkF0dHRDQwNFUXw+Pysri8ViWVlZ7d69m8fjsVgsDw+P8vLycXRFCCkqKhr1a+NTKisri6bpdevWDa1KS0tbsGDBqVOnrl+/PuxvR5hSkUhkZGTE4XAKCgrWrl1rYmJiY2Nz7tw55W8HBgb2799va2vLZrNdXFyYD5RNnLm5uaenp1AoxBn6AFoCeRoAAACMJDk5OS4uLiEhQSKRlJSU3L9/f/Xq1Y8fPyaEZGVlqX6ULDs7++DBg8pLoVDo5+fn4OBA03R9fX1ERERwcLBMJtu3b19TU1NFRUV/f/977713//79l+2KEMKce6FQKKZ+AoZ3+fJlR0dH5qPkg7DZ7DNnzujo6ISGhnZ3dw9tMMKU7tmzJzIyUi6Xc7ncnJychoYGe3v70NDQvr4+5rexsbFHjx7NzMx8+PChn5/ftm3bfv/990kZ0ZtvvtnS0lJVVTUpvQHABCFPAwAAgBeSy+UZGRmbNm0KCgoyNTV1dnY+fvx4W1vbiRMnxtehnp4es460ePFikUjU2dkpFovH0Y+vr69UKk1KShpfGBPU3d199+5dBweHFzVwd3ePjIxsamqKjY0dVDXGKfXw8DAxMbG0tAwMDOzu7v7rr78IIT09PSKRaOPGjf7+/mZmZomJifr6+uObwKHmz59PCKmpqZmU3gBggpCnAQAAwAvV1tZ2dXWtWLFCWeLq6mpgYKDcrzgRK1as4HA4yi1/04hEIqFpetjFNKW0tDRHR8fs7OzS0lLV8pedUgMDA0IIs552584dmUzm5OTEVLHZbGtr68maQGY4zLIeAGgc8jQAAAB4IeasdmNjY9VCMzOzzs7OSenf0NCwtbV1UrpSp56eHkLIi87kYLBYLLFYTFFUSEiIXC5Xlk9kSpldlImJidTf7t27N+ic/XFjs9nk76EBgMYhTwMAAIAXMjMzI4QMSiGePXtmY2Mz8c77+vomqys1Y1KaUb8N7e7uHhUVVVdXl5qaqiycyJRaWloSQjIzM2kVZWVl4xjCUL29veTvoQGAxiFPAwAAgBdycnIyNjZWPamivLy8t7f3rbfeYi719PSUR1y8rOLiYpqm3dzcJt6VmllZWVEUNZYvpKWmpi5cuPDmzZvKklGndARz585lsViVlZXjC3tkzHBmzZo1FZ0DwMtCngYAAAAvxGKxoqOjL126dPbsWalUWlNTEx4ezuPxwsLCmAZ8Pv/Jkyf5+fl9fX2tra337t1T/fmMGTMePHjQ1NTU2dnJ5GAKheLp06f9/f3V1dUCgcDW1jY4OHgcXRUWFmrwXH4Oh2Nvb9/c3DxqS2b3o66urmrJyFM6cm87d+48d+6cSCSSSqUDAwPNzc0PHz4khAQGBs6aNauiomLcg2KG4+zsPO4eAGASIU8DAACAkRw4cCA9PT0lJWXmzJmenp7z5s0rLi42MjJiavfs2fPuu+9+8MEHjo6OqampzK45d3d35rT98PBwKyurxYsX+/j4PHnyhBDS09Pj7OzMZrNXr169YMGCH3/8UfmW18t2pVm+vr61tbXKF8++/fZbPp/f0NDg6ur68ccfq7Z0c3OLiopSLRlhSkUiUWZmJiHExcWlsbHx5MmT0dHRhJD333+/rq6OECIUCiMjI48cOWJhYcHj8QQCwdOnTwkhvb29EomkoKBg2Gh//fXXVatWzZ49u7y8vKqqisfjrVy5sqSkRLXNb7/9NmfOHBcXl8maIgCYCApfMwQAAO1BUVROTo7qd7Rg6uTm5gYEBKjzL4Hdu3dfuHChvb1dbXdkTMVzVV9fv2jRIrFYHBQUNIndjptCoVizZk1wcHBISMg4ft7e3m5jY5OWlsakhZNF/c8YwCsD62kAAACgPqOevTFd8Pn8lJSUlJSUrq4uTcdCBgYG8vPzOzs7AwMDx9dDcnLysmXLIiIiJjcwABg35GkAAAAA4xEXF7dly5bAwMCxHCgypYqLi/Py8goLC0f+pNuLZGRkVFZWXrlyRV9ff9JjA4DxQZ4GAAAA6hAfHy8Wizs6Ouzs7C5evKjpcCbHoUOHIiIiPvvsM82G4eXl9c0331hbW4/jtwUFBc+fPy8uLjY3N5/0wABg3PQ0HQAAAAC8FtLT09PT0zUdxeTz9vb29vbWdBTjt379+vXr12s6CgAYDOtpAAAAAAAA2gV5GgAAAAAAgHZBngYAAAAAAKBdkKcBAAAAAABoF3znGgAAtAhFUW5ubjY2NpoO5LXQ3Nz866+/bt68WdOBTLmLFy/iudII5hnDX5sA44A8DQAAtMiWLVs0HQIATLILFy5oOgSA6Qd5GgAAAAAAgHbB+2kAAAAAAADaBXkaAAAAAACAdkGeBgAAAAAAoF2QpwEAAAAAAGiX/wOmevgerg9V+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733800"/>
            <a:ext cx="4001959" cy="297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1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955BDC-7450-484D-B0EE-3D7C18A8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Classifying Handwritten Digits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B8DC97-E7AB-A341-866D-823B93DEF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501165"/>
            <a:ext cx="7315200" cy="472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8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Image classification from scratch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229600" cy="525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b="1" dirty="0"/>
              <a:t>Follow Steps in Notebook</a:t>
            </a:r>
          </a:p>
          <a:p>
            <a:pPr marL="971550" lvl="1" indent="-514350">
              <a:buFont typeface="+mj-lt"/>
              <a:buAutoNum type="arabicPeriod" startAt="9"/>
            </a:pPr>
            <a:r>
              <a:rPr lang="en-US" sz="1800" dirty="0"/>
              <a:t>Train the model</a:t>
            </a:r>
          </a:p>
          <a:p>
            <a:pPr marL="1200150" lvl="2" indent="-342900"/>
            <a:endParaRPr lang="en-US" sz="1800" dirty="0"/>
          </a:p>
          <a:p>
            <a:pPr marL="1200150" lvl="2" indent="-342900"/>
            <a:endParaRPr lang="en-US" sz="1800" dirty="0"/>
          </a:p>
          <a:p>
            <a:pPr marL="971550" lvl="1" indent="-514350">
              <a:buFont typeface="+mj-lt"/>
              <a:buAutoNum type="arabicPeriod" startAt="9"/>
            </a:pPr>
            <a:endParaRPr lang="en-US" sz="1800" dirty="0"/>
          </a:p>
          <a:p>
            <a:pPr marL="971550" lvl="1" indent="-514350">
              <a:buFont typeface="+mj-lt"/>
              <a:buAutoNum type="arabicPeriod" startAt="9"/>
            </a:pPr>
            <a:r>
              <a:rPr lang="en-US" sz="1800" dirty="0"/>
              <a:t>Run inference on new data</a:t>
            </a:r>
          </a:p>
          <a:p>
            <a:pPr marL="1200150" lvl="2" indent="-342900"/>
            <a:r>
              <a:rPr lang="en-US" sz="1800" dirty="0"/>
              <a:t>Note that data augmentation and dropout are inactive at inference time.</a:t>
            </a:r>
          </a:p>
          <a:p>
            <a:pPr marL="971550" lvl="1" indent="-514350">
              <a:buFont typeface="+mj-lt"/>
              <a:buAutoNum type="arabicPeriod" startAt="9"/>
            </a:pPr>
            <a:endParaRPr lang="en-US" sz="1800" dirty="0"/>
          </a:p>
          <a:p>
            <a:endParaRPr lang="en-US" sz="2400" dirty="0"/>
          </a:p>
          <a:p>
            <a:pPr marL="57150" indent="0">
              <a:buNone/>
            </a:pPr>
            <a:r>
              <a:rPr lang="en-US" sz="2200" b="1" dirty="0"/>
              <a:t>To Get Started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Go to this URL</a:t>
            </a:r>
          </a:p>
          <a:p>
            <a:pPr lvl="2"/>
            <a:r>
              <a:rPr lang="en-US" sz="1600" dirty="0">
                <a:hlinkClick r:id="rId3"/>
              </a:rPr>
              <a:t>https://keras.io/examples/vision/image_classification_from_scratch/</a:t>
            </a: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Click Google Colab</a:t>
            </a:r>
            <a:br>
              <a:rPr lang="en-US" sz="1800" dirty="0"/>
            </a:br>
            <a:r>
              <a:rPr lang="en-US" sz="1800" dirty="0"/>
              <a:t>(remember to use GPU; change epochs to 10)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5791200"/>
            <a:ext cx="2057400" cy="4992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286000"/>
            <a:ext cx="6430272" cy="4763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3810000"/>
            <a:ext cx="5486402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1999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6375-E382-214F-9440-A8794AE5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slightly more complex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0A102-FE1D-F24E-AA3B-CB7C91430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the MNIST dataset, we only have 10 classes, and small input images</a:t>
            </a:r>
          </a:p>
          <a:p>
            <a:r>
              <a:rPr lang="en-US"/>
              <a:t>However, CNNs work great for more complex examples (bigger, more complex inputs; more classes)</a:t>
            </a:r>
          </a:p>
        </p:txBody>
      </p:sp>
    </p:spTree>
    <p:extLst>
      <p:ext uri="{BB962C8B-B14F-4D97-AF65-F5344CB8AC3E}">
        <p14:creationId xmlns:p14="http://schemas.microsoft.com/office/powerpoint/2010/main" val="1430164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2E6FB-F8D2-8D49-BC62-5EB967AC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"ImageNet"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1B57D-173C-BD4D-A0DE-41A093DA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09800"/>
          </a:xfrm>
        </p:spPr>
        <p:txBody>
          <a:bodyPr/>
          <a:lstStyle/>
          <a:p>
            <a:r>
              <a:rPr lang="en-US"/>
              <a:t>Part of the ILSVRC (ImageNet Large Scale Visual Recognition Challenge) competition</a:t>
            </a:r>
          </a:p>
          <a:p>
            <a:r>
              <a:rPr lang="en-US"/>
              <a:t>ImageNetcontains 1.2 million images, each manually labeled with one of 1,000 labels</a:t>
            </a:r>
          </a:p>
        </p:txBody>
      </p:sp>
      <p:pic>
        <p:nvPicPr>
          <p:cNvPr id="1026" name="Picture 2" descr="SenseTime Trains ImageNet/AlexNet In Record 1.5 minutes | by Synced |  SyncedReview | Medium">
            <a:extLst>
              <a:ext uri="{FF2B5EF4-FFF2-40B4-BE49-F238E27FC236}">
                <a16:creationId xmlns:a16="http://schemas.microsoft.com/office/drawing/2014/main" id="{68559E11-F6BD-664D-8CC8-100EE10F9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156583"/>
            <a:ext cx="548640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765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2A215-BD06-BB46-BB79-8AC4053C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70D87-F949-5F44-8AFE-8DB6A351F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Winning entry for ImageNet 2014 (ILSVRC2014)</a:t>
            </a:r>
          </a:p>
          <a:p>
            <a:r>
              <a:rPr lang="en-US"/>
              <a:t>VGG16 broke records for accuracy</a:t>
            </a:r>
          </a:p>
          <a:p>
            <a:r>
              <a:rPr lang="en-US"/>
              <a:t>It contains 16 "computional layes"</a:t>
            </a:r>
          </a:p>
          <a:p>
            <a:r>
              <a:rPr lang="en-US"/>
              <a:t>The architecture introduced padding and max-pooling before they were common and widely available</a:t>
            </a:r>
          </a:p>
          <a:p>
            <a:r>
              <a:rPr lang="en-US"/>
              <a:t>We will explain structure in 6 groups of layers</a:t>
            </a:r>
          </a:p>
        </p:txBody>
      </p:sp>
    </p:spTree>
    <p:extLst>
      <p:ext uri="{BB962C8B-B14F-4D97-AF65-F5344CB8AC3E}">
        <p14:creationId xmlns:p14="http://schemas.microsoft.com/office/powerpoint/2010/main" val="67951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19A1-35FE-F241-9A2C-38FA1C19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VGG16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72DCC2-6476-1D43-9758-E9596CB51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371600"/>
            <a:ext cx="6705600" cy="2397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5A8D0F-13D5-5840-BC0C-00164E358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4267200"/>
            <a:ext cx="4876800" cy="177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15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FE55FF-A0CD-D548-AF70-845422525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7700" y="1219200"/>
            <a:ext cx="5308600" cy="157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F19A1-35FE-F241-9A2C-38FA1C19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VGG16 (2)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C2ECEC-68AC-054A-9E5A-1478DCF8B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2971800"/>
            <a:ext cx="5194300" cy="146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DE2095-3A18-AA40-90B9-2A2581E48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850" y="4654550"/>
            <a:ext cx="41783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81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19A1-35FE-F241-9A2C-38FA1C19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VGG16 (3)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8331D87-905D-5D4C-A1FD-68AAC9FB1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50" y="1295400"/>
            <a:ext cx="5143500" cy="2298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C9C4BB-170D-AB41-BE71-18B3B7370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802" y="3657600"/>
            <a:ext cx="3314396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2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81DE1BD1AF764A8CECBD89F6453A1D" ma:contentTypeVersion="9" ma:contentTypeDescription="Create a new document." ma:contentTypeScope="" ma:versionID="a4707a794229cfab4d80e2d41f1a3330">
  <xsd:schema xmlns:xsd="http://www.w3.org/2001/XMLSchema" xmlns:xs="http://www.w3.org/2001/XMLSchema" xmlns:p="http://schemas.microsoft.com/office/2006/metadata/properties" xmlns:ns3="549ee5c3-5221-4b35-8392-cb2435dc6ff4" targetNamespace="http://schemas.microsoft.com/office/2006/metadata/properties" ma:root="true" ma:fieldsID="c5d1389a447a3509d25c9aa5ab3d86b3" ns3:_="">
    <xsd:import namespace="549ee5c3-5221-4b35-8392-cb2435dc6f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ee5c3-5221-4b35-8392-cb2435dc6f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621171-5301-482B-B993-80F654819E29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549ee5c3-5221-4b35-8392-cb2435dc6ff4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E163AB1-076F-43F8-91C9-C2E5B28BB3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5CD719-395E-4463-A302-9F33D8DF3C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9ee5c3-5221-4b35-8392-cb2435dc6f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49935</TotalTime>
  <Words>757</Words>
  <Application>Microsoft Macintosh PowerPoint</Application>
  <PresentationFormat>On-screen Show (4:3)</PresentationFormat>
  <Paragraphs>110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Franklin Gothic Medium</vt:lpstr>
      <vt:lpstr>Office Theme</vt:lpstr>
      <vt:lpstr>Convolutional Neural Networks Advanced Topics   Unit 5  </vt:lpstr>
      <vt:lpstr>Contents</vt:lpstr>
      <vt:lpstr>Classifying Handwritten Digits</vt:lpstr>
      <vt:lpstr>A slightly more complex model</vt:lpstr>
      <vt:lpstr>"ImageNet" challenge</vt:lpstr>
      <vt:lpstr>VGG16</vt:lpstr>
      <vt:lpstr>VGG16</vt:lpstr>
      <vt:lpstr>VGG16 (2)</vt:lpstr>
      <vt:lpstr>VGG16 (3)</vt:lpstr>
      <vt:lpstr>Advanced visualization of filters</vt:lpstr>
      <vt:lpstr>Advanced visualization of filters (2)</vt:lpstr>
      <vt:lpstr>Advanced visualization of filters (3)</vt:lpstr>
      <vt:lpstr>Advanced visualization of filters (3)</vt:lpstr>
      <vt:lpstr>Let's do it</vt:lpstr>
      <vt:lpstr>Visualization filters (2)</vt:lpstr>
      <vt:lpstr>Visualization filters (3)</vt:lpstr>
      <vt:lpstr>Visualization filters (3)</vt:lpstr>
      <vt:lpstr>Visualization filters (4)</vt:lpstr>
      <vt:lpstr>Advanced visualization part 2</vt:lpstr>
      <vt:lpstr>Visualizing filters, part 2</vt:lpstr>
      <vt:lpstr>Visualizing filters, part 2 (2)</vt:lpstr>
      <vt:lpstr>Visualizing filters, part 2 (3)</vt:lpstr>
      <vt:lpstr>Visualizing filters, part 2 (3)</vt:lpstr>
      <vt:lpstr>Adversarial attack</vt:lpstr>
      <vt:lpstr>Image classification from </vt:lpstr>
      <vt:lpstr>Image classification from scratch</vt:lpstr>
      <vt:lpstr>Image classification from scratch</vt:lpstr>
      <vt:lpstr>Image classification from scratch</vt:lpstr>
      <vt:lpstr>Image classification from scratch</vt:lpstr>
      <vt:lpstr>Image classification from scratch</vt:lpstr>
    </vt:vector>
  </TitlesOfParts>
  <Company>Syracuse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Peggy M Brown</dc:creator>
  <cp:lastModifiedBy>Daniel E. Acuna</cp:lastModifiedBy>
  <cp:revision>527</cp:revision>
  <cp:lastPrinted>2019-12-05T13:26:22Z</cp:lastPrinted>
  <dcterms:created xsi:type="dcterms:W3CDTF">2013-01-23T22:13:02Z</dcterms:created>
  <dcterms:modified xsi:type="dcterms:W3CDTF">2022-10-04T16:44:01Z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0x0101002481DE1BD1AF764A8CECBD89F6453A1D</vt:lpwstr>
  </property>
</Properties>
</file>